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64" r:id="rId4"/>
    <p:sldMasterId id="2147483765" r:id="rId5"/>
    <p:sldMasterId id="2147483766" r:id="rId6"/>
    <p:sldMasterId id="2147483767" r:id="rId7"/>
    <p:sldMasterId id="2147483768" r:id="rId8"/>
    <p:sldMasterId id="2147483769"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Lst>
  <p:sldSz cy="5143500" cx="9144000"/>
  <p:notesSz cx="6858000" cy="9144000"/>
  <p:embeddedFontLst>
    <p:embeddedFont>
      <p:font typeface="Raleway"/>
      <p:regular r:id="rId23"/>
      <p:bold r:id="rId24"/>
      <p:italic r:id="rId25"/>
      <p:boldItalic r:id="rId26"/>
    </p:embeddedFont>
    <p:embeddedFont>
      <p:font typeface="Darker Grotesque Medium"/>
      <p:regular r:id="rId27"/>
      <p:bold r:id="rId28"/>
    </p:embeddedFont>
    <p:embeddedFont>
      <p:font typeface="Lato"/>
      <p:regular r:id="rId29"/>
      <p:bold r:id="rId30"/>
      <p:italic r:id="rId31"/>
      <p:boldItalic r:id="rId32"/>
    </p:embeddedFont>
    <p:embeddedFont>
      <p:font typeface="Darker Grotesque"/>
      <p:regular r:id="rId33"/>
      <p:bold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0.xml"/><Relationship Id="rId22" Type="http://schemas.openxmlformats.org/officeDocument/2006/relationships/slide" Target="slides/slide12.xml"/><Relationship Id="rId21" Type="http://schemas.openxmlformats.org/officeDocument/2006/relationships/slide" Target="slides/slide11.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DarkerGrotesqueMedium-bold.fntdata"/><Relationship Id="rId27" Type="http://schemas.openxmlformats.org/officeDocument/2006/relationships/font" Target="fonts/DarkerGrotesqueMedium-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Lato-regular.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1.xml"/><Relationship Id="rId33" Type="http://schemas.openxmlformats.org/officeDocument/2006/relationships/font" Target="fonts/DarkerGrotesque-regular.fntdata"/><Relationship Id="rId10" Type="http://schemas.openxmlformats.org/officeDocument/2006/relationships/notesMaster" Target="notesMasters/notesMaster1.xml"/><Relationship Id="rId32" Type="http://schemas.openxmlformats.org/officeDocument/2006/relationships/font" Target="fonts/Lato-boldItalic.fntdata"/><Relationship Id="rId13" Type="http://schemas.openxmlformats.org/officeDocument/2006/relationships/slide" Target="slides/slide3.xml"/><Relationship Id="rId35" Type="http://schemas.openxmlformats.org/officeDocument/2006/relationships/font" Target="fonts/OpenSans-regular.fntdata"/><Relationship Id="rId12" Type="http://schemas.openxmlformats.org/officeDocument/2006/relationships/slide" Target="slides/slide2.xml"/><Relationship Id="rId34" Type="http://schemas.openxmlformats.org/officeDocument/2006/relationships/font" Target="fonts/DarkerGrotesque-bold.fntdata"/><Relationship Id="rId15" Type="http://schemas.openxmlformats.org/officeDocument/2006/relationships/slide" Target="slides/slide5.xml"/><Relationship Id="rId37" Type="http://schemas.openxmlformats.org/officeDocument/2006/relationships/font" Target="fonts/OpenSans-italic.fntdata"/><Relationship Id="rId14" Type="http://schemas.openxmlformats.org/officeDocument/2006/relationships/slide" Target="slides/slide4.xml"/><Relationship Id="rId36" Type="http://schemas.openxmlformats.org/officeDocument/2006/relationships/font" Target="fonts/OpenSans-bold.fntdata"/><Relationship Id="rId17" Type="http://schemas.openxmlformats.org/officeDocument/2006/relationships/slide" Target="slides/slide7.xml"/><Relationship Id="rId16" Type="http://schemas.openxmlformats.org/officeDocument/2006/relationships/slide" Target="slides/slide6.xml"/><Relationship Id="rId38" Type="http://schemas.openxmlformats.org/officeDocument/2006/relationships/font" Target="fonts/OpenSans-boldItalic.fntdata"/><Relationship Id="rId19" Type="http://schemas.openxmlformats.org/officeDocument/2006/relationships/slide" Target="slides/slide9.xml"/><Relationship Id="rId18"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2746c4a822b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2746c4a822b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2" name="Shape 2232"/>
        <p:cNvGrpSpPr/>
        <p:nvPr/>
      </p:nvGrpSpPr>
      <p:grpSpPr>
        <a:xfrm>
          <a:off x="0" y="0"/>
          <a:ext cx="0" cy="0"/>
          <a:chOff x="0" y="0"/>
          <a:chExt cx="0" cy="0"/>
        </a:xfrm>
      </p:grpSpPr>
      <p:sp>
        <p:nvSpPr>
          <p:cNvPr id="2233" name="Google Shape;2233;g2746c4a822b_0_8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4" name="Google Shape;2234;g2746c4a822b_0_8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2746c4a822b_0_8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2746c4a822b_0_8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4" name="Shape 2254"/>
        <p:cNvGrpSpPr/>
        <p:nvPr/>
      </p:nvGrpSpPr>
      <p:grpSpPr>
        <a:xfrm>
          <a:off x="0" y="0"/>
          <a:ext cx="0" cy="0"/>
          <a:chOff x="0" y="0"/>
          <a:chExt cx="0" cy="0"/>
        </a:xfrm>
      </p:grpSpPr>
      <p:sp>
        <p:nvSpPr>
          <p:cNvPr id="2255" name="Google Shape;2255;g2746c4a822b_0_7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6" name="Google Shape;2256;g2746c4a822b_0_7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2746c4a822b_0_1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2746c4a822b_0_1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4" name="Shape 2114"/>
        <p:cNvGrpSpPr/>
        <p:nvPr/>
      </p:nvGrpSpPr>
      <p:grpSpPr>
        <a:xfrm>
          <a:off x="0" y="0"/>
          <a:ext cx="0" cy="0"/>
          <a:chOff x="0" y="0"/>
          <a:chExt cx="0" cy="0"/>
        </a:xfrm>
      </p:grpSpPr>
      <p:sp>
        <p:nvSpPr>
          <p:cNvPr id="2115" name="Google Shape;2115;g2746c4a822b_0_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6" name="Google Shape;2116;g2746c4a822b_0_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g2746c4a822b_0_3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5" name="Google Shape;2125;g2746c4a822b_0_3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3" name="Shape 2183"/>
        <p:cNvGrpSpPr/>
        <p:nvPr/>
      </p:nvGrpSpPr>
      <p:grpSpPr>
        <a:xfrm>
          <a:off x="0" y="0"/>
          <a:ext cx="0" cy="0"/>
          <a:chOff x="0" y="0"/>
          <a:chExt cx="0" cy="0"/>
        </a:xfrm>
      </p:grpSpPr>
      <p:sp>
        <p:nvSpPr>
          <p:cNvPr id="2184" name="Google Shape;2184;g2746c4a822b_0_4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5" name="Google Shape;2185;g2746c4a822b_0_4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data did we mine?</a:t>
            </a:r>
            <a:endParaRPr/>
          </a:p>
          <a:p>
            <a:pPr indent="0" lvl="0" marL="0" rtl="0" algn="l">
              <a:spcBef>
                <a:spcPts val="0"/>
              </a:spcBef>
              <a:spcAft>
                <a:spcPts val="0"/>
              </a:spcAft>
              <a:buNone/>
            </a:pPr>
            <a:r>
              <a:rPr lang="en"/>
              <a:t>Neil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2" name="Shape 2192"/>
        <p:cNvGrpSpPr/>
        <p:nvPr/>
      </p:nvGrpSpPr>
      <p:grpSpPr>
        <a:xfrm>
          <a:off x="0" y="0"/>
          <a:ext cx="0" cy="0"/>
          <a:chOff x="0" y="0"/>
          <a:chExt cx="0" cy="0"/>
        </a:xfrm>
      </p:grpSpPr>
      <p:sp>
        <p:nvSpPr>
          <p:cNvPr id="2193" name="Google Shape;2193;g2746c4a822b_0_6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4" name="Google Shape;2194;g2746c4a822b_0_6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Neil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2746c4a822b_0_6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2746c4a822b_0_6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Neil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1" name="Shape 2211"/>
        <p:cNvGrpSpPr/>
        <p:nvPr/>
      </p:nvGrpSpPr>
      <p:grpSpPr>
        <a:xfrm>
          <a:off x="0" y="0"/>
          <a:ext cx="0" cy="0"/>
          <a:chOff x="0" y="0"/>
          <a:chExt cx="0" cy="0"/>
        </a:xfrm>
      </p:grpSpPr>
      <p:sp>
        <p:nvSpPr>
          <p:cNvPr id="2212" name="Google Shape;2212;g2746c4a822b_0_8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3" name="Google Shape;2213;g2746c4a822b_0_8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Neil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2746c4a822b_0_8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2746c4a822b_0_8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1" name="Shape 1701"/>
        <p:cNvGrpSpPr/>
        <p:nvPr/>
      </p:nvGrpSpPr>
      <p:grpSpPr>
        <a:xfrm>
          <a:off x="0" y="0"/>
          <a:ext cx="0" cy="0"/>
          <a:chOff x="0" y="0"/>
          <a:chExt cx="0" cy="0"/>
        </a:xfrm>
      </p:grpSpPr>
      <p:sp>
        <p:nvSpPr>
          <p:cNvPr id="1702" name="Google Shape;1702;p10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703" name="Google Shape;1703;p106"/>
          <p:cNvGrpSpPr/>
          <p:nvPr/>
        </p:nvGrpSpPr>
        <p:grpSpPr>
          <a:xfrm>
            <a:off x="150145" y="211917"/>
            <a:ext cx="8695880" cy="4789870"/>
            <a:chOff x="150145" y="211917"/>
            <a:chExt cx="8695880" cy="4789870"/>
          </a:xfrm>
        </p:grpSpPr>
        <p:grpSp>
          <p:nvGrpSpPr>
            <p:cNvPr id="1704" name="Google Shape;1704;p106"/>
            <p:cNvGrpSpPr/>
            <p:nvPr/>
          </p:nvGrpSpPr>
          <p:grpSpPr>
            <a:xfrm>
              <a:off x="8226725" y="4670863"/>
              <a:ext cx="619300" cy="330925"/>
              <a:chOff x="5031250" y="135875"/>
              <a:chExt cx="619300" cy="330925"/>
            </a:xfrm>
          </p:grpSpPr>
          <p:sp>
            <p:nvSpPr>
              <p:cNvPr id="1705" name="Google Shape;1705;p10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0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0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106"/>
            <p:cNvGrpSpPr/>
            <p:nvPr/>
          </p:nvGrpSpPr>
          <p:grpSpPr>
            <a:xfrm rot="5400000">
              <a:off x="353225" y="8838"/>
              <a:ext cx="284403" cy="690563"/>
              <a:chOff x="276425" y="4185388"/>
              <a:chExt cx="284403" cy="690563"/>
            </a:xfrm>
          </p:grpSpPr>
          <p:sp>
            <p:nvSpPr>
              <p:cNvPr id="1709" name="Google Shape;1709;p10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0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0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2" name="Google Shape;1712;p106"/>
          <p:cNvGrpSpPr/>
          <p:nvPr/>
        </p:nvGrpSpPr>
        <p:grpSpPr>
          <a:xfrm>
            <a:off x="0" y="307163"/>
            <a:ext cx="9141000" cy="4529150"/>
            <a:chOff x="0" y="307163"/>
            <a:chExt cx="9141000" cy="4529150"/>
          </a:xfrm>
        </p:grpSpPr>
        <p:cxnSp>
          <p:nvCxnSpPr>
            <p:cNvPr id="1713" name="Google Shape;1713;p106"/>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14" name="Google Shape;1714;p106"/>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15" name="Shape 1715"/>
        <p:cNvGrpSpPr/>
        <p:nvPr/>
      </p:nvGrpSpPr>
      <p:grpSpPr>
        <a:xfrm>
          <a:off x="0" y="0"/>
          <a:ext cx="0" cy="0"/>
          <a:chOff x="0" y="0"/>
          <a:chExt cx="0" cy="0"/>
        </a:xfrm>
      </p:grpSpPr>
      <p:sp>
        <p:nvSpPr>
          <p:cNvPr id="1716" name="Google Shape;1716;p107"/>
          <p:cNvSpPr txBox="1"/>
          <p:nvPr>
            <p:ph type="title"/>
          </p:nvPr>
        </p:nvSpPr>
        <p:spPr>
          <a:xfrm>
            <a:off x="4326875" y="539500"/>
            <a:ext cx="4094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17" name="Google Shape;1717;p107"/>
          <p:cNvSpPr txBox="1"/>
          <p:nvPr>
            <p:ph idx="1" type="body"/>
          </p:nvPr>
        </p:nvSpPr>
        <p:spPr>
          <a:xfrm>
            <a:off x="4326925" y="1591900"/>
            <a:ext cx="4094700" cy="2258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718" name="Google Shape;1718;p107"/>
          <p:cNvSpPr/>
          <p:nvPr>
            <p:ph idx="2" type="pic"/>
          </p:nvPr>
        </p:nvSpPr>
        <p:spPr>
          <a:xfrm>
            <a:off x="722363" y="539500"/>
            <a:ext cx="2705400" cy="4062000"/>
          </a:xfrm>
          <a:prstGeom prst="rect">
            <a:avLst/>
          </a:prstGeom>
          <a:noFill/>
          <a:ln cap="flat" cmpd="sng" w="9525">
            <a:solidFill>
              <a:schemeClr val="dk1"/>
            </a:solidFill>
            <a:prstDash val="solid"/>
            <a:round/>
            <a:headEnd len="sm" w="sm" type="none"/>
            <a:tailEnd len="sm" w="sm" type="none"/>
          </a:ln>
        </p:spPr>
      </p:sp>
      <p:grpSp>
        <p:nvGrpSpPr>
          <p:cNvPr id="1719" name="Google Shape;1719;p107"/>
          <p:cNvGrpSpPr/>
          <p:nvPr/>
        </p:nvGrpSpPr>
        <p:grpSpPr>
          <a:xfrm>
            <a:off x="0" y="307163"/>
            <a:ext cx="9141000" cy="4529150"/>
            <a:chOff x="0" y="307163"/>
            <a:chExt cx="9141000" cy="4529150"/>
          </a:xfrm>
        </p:grpSpPr>
        <p:cxnSp>
          <p:nvCxnSpPr>
            <p:cNvPr id="1720" name="Google Shape;1720;p10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21" name="Google Shape;1721;p107"/>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722" name="Google Shape;1722;p107"/>
          <p:cNvGrpSpPr/>
          <p:nvPr/>
        </p:nvGrpSpPr>
        <p:grpSpPr>
          <a:xfrm>
            <a:off x="276425" y="135875"/>
            <a:ext cx="8538875" cy="4740075"/>
            <a:chOff x="276425" y="135875"/>
            <a:chExt cx="8538875" cy="4740075"/>
          </a:xfrm>
        </p:grpSpPr>
        <p:grpSp>
          <p:nvGrpSpPr>
            <p:cNvPr id="1723" name="Google Shape;1723;p107"/>
            <p:cNvGrpSpPr/>
            <p:nvPr/>
          </p:nvGrpSpPr>
          <p:grpSpPr>
            <a:xfrm>
              <a:off x="8196000" y="135875"/>
              <a:ext cx="619300" cy="330925"/>
              <a:chOff x="5031250" y="135875"/>
              <a:chExt cx="619300" cy="330925"/>
            </a:xfrm>
          </p:grpSpPr>
          <p:sp>
            <p:nvSpPr>
              <p:cNvPr id="1724" name="Google Shape;1724;p10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0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0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107"/>
            <p:cNvGrpSpPr/>
            <p:nvPr/>
          </p:nvGrpSpPr>
          <p:grpSpPr>
            <a:xfrm>
              <a:off x="276425" y="4185388"/>
              <a:ext cx="284403" cy="690563"/>
              <a:chOff x="276425" y="4185388"/>
              <a:chExt cx="284403" cy="690563"/>
            </a:xfrm>
          </p:grpSpPr>
          <p:sp>
            <p:nvSpPr>
              <p:cNvPr id="1728" name="Google Shape;1728;p10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0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0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31" name="Shape 1731"/>
        <p:cNvGrpSpPr/>
        <p:nvPr/>
      </p:nvGrpSpPr>
      <p:grpSpPr>
        <a:xfrm>
          <a:off x="0" y="0"/>
          <a:ext cx="0" cy="0"/>
          <a:chOff x="0" y="0"/>
          <a:chExt cx="0" cy="0"/>
        </a:xfrm>
      </p:grpSpPr>
      <p:sp>
        <p:nvSpPr>
          <p:cNvPr id="1732" name="Google Shape;1732;p108"/>
          <p:cNvSpPr txBox="1"/>
          <p:nvPr>
            <p:ph type="title"/>
          </p:nvPr>
        </p:nvSpPr>
        <p:spPr>
          <a:xfrm>
            <a:off x="1878750" y="1289700"/>
            <a:ext cx="5386500" cy="256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733" name="Google Shape;1733;p108"/>
          <p:cNvGrpSpPr/>
          <p:nvPr/>
        </p:nvGrpSpPr>
        <p:grpSpPr>
          <a:xfrm>
            <a:off x="0" y="307163"/>
            <a:ext cx="9141000" cy="4529150"/>
            <a:chOff x="0" y="307163"/>
            <a:chExt cx="9141000" cy="4529150"/>
          </a:xfrm>
        </p:grpSpPr>
        <p:cxnSp>
          <p:nvCxnSpPr>
            <p:cNvPr id="1734" name="Google Shape;1734;p10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35" name="Google Shape;1735;p108"/>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736" name="Google Shape;1736;p108"/>
          <p:cNvGrpSpPr/>
          <p:nvPr/>
        </p:nvGrpSpPr>
        <p:grpSpPr>
          <a:xfrm>
            <a:off x="294371" y="141713"/>
            <a:ext cx="8240379" cy="4829479"/>
            <a:chOff x="294371" y="141713"/>
            <a:chExt cx="8240379" cy="4829479"/>
          </a:xfrm>
        </p:grpSpPr>
        <p:grpSp>
          <p:nvGrpSpPr>
            <p:cNvPr id="1737" name="Google Shape;1737;p108"/>
            <p:cNvGrpSpPr/>
            <p:nvPr/>
          </p:nvGrpSpPr>
          <p:grpSpPr>
            <a:xfrm>
              <a:off x="7915450" y="141713"/>
              <a:ext cx="619300" cy="330925"/>
              <a:chOff x="5031250" y="135875"/>
              <a:chExt cx="619300" cy="330925"/>
            </a:xfrm>
          </p:grpSpPr>
          <p:sp>
            <p:nvSpPr>
              <p:cNvPr id="1738" name="Google Shape;1738;p10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0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0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108"/>
            <p:cNvGrpSpPr/>
            <p:nvPr/>
          </p:nvGrpSpPr>
          <p:grpSpPr>
            <a:xfrm rot="-1970868">
              <a:off x="458916" y="4258716"/>
              <a:ext cx="284398" cy="690551"/>
              <a:chOff x="276425" y="4185388"/>
              <a:chExt cx="284403" cy="690563"/>
            </a:xfrm>
          </p:grpSpPr>
          <p:sp>
            <p:nvSpPr>
              <p:cNvPr id="1742" name="Google Shape;1742;p10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0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0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5" name="Shape 1745"/>
        <p:cNvGrpSpPr/>
        <p:nvPr/>
      </p:nvGrpSpPr>
      <p:grpSpPr>
        <a:xfrm>
          <a:off x="0" y="0"/>
          <a:ext cx="0" cy="0"/>
          <a:chOff x="0" y="0"/>
          <a:chExt cx="0" cy="0"/>
        </a:xfrm>
      </p:grpSpPr>
      <p:sp>
        <p:nvSpPr>
          <p:cNvPr id="1746" name="Google Shape;1746;p109"/>
          <p:cNvSpPr txBox="1"/>
          <p:nvPr>
            <p:ph type="title"/>
          </p:nvPr>
        </p:nvSpPr>
        <p:spPr>
          <a:xfrm>
            <a:off x="2549400" y="127882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47" name="Google Shape;1747;p109"/>
          <p:cNvSpPr txBox="1"/>
          <p:nvPr>
            <p:ph idx="1" type="subTitle"/>
          </p:nvPr>
        </p:nvSpPr>
        <p:spPr>
          <a:xfrm>
            <a:off x="2549400" y="284872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748" name="Google Shape;1748;p109"/>
          <p:cNvGrpSpPr/>
          <p:nvPr/>
        </p:nvGrpSpPr>
        <p:grpSpPr>
          <a:xfrm>
            <a:off x="211278" y="220206"/>
            <a:ext cx="8661690" cy="4820732"/>
            <a:chOff x="211278" y="220206"/>
            <a:chExt cx="8661690" cy="4820732"/>
          </a:xfrm>
        </p:grpSpPr>
        <p:grpSp>
          <p:nvGrpSpPr>
            <p:cNvPr id="1749" name="Google Shape;1749;p109"/>
            <p:cNvGrpSpPr/>
            <p:nvPr/>
          </p:nvGrpSpPr>
          <p:grpSpPr>
            <a:xfrm rot="-4513216">
              <a:off x="8324345" y="4533868"/>
              <a:ext cx="619291" cy="330920"/>
              <a:chOff x="5031250" y="135875"/>
              <a:chExt cx="619300" cy="330925"/>
            </a:xfrm>
          </p:grpSpPr>
          <p:sp>
            <p:nvSpPr>
              <p:cNvPr id="1750" name="Google Shape;1750;p10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0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0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109"/>
            <p:cNvGrpSpPr/>
            <p:nvPr/>
          </p:nvGrpSpPr>
          <p:grpSpPr>
            <a:xfrm rot="811576">
              <a:off x="288095" y="243890"/>
              <a:ext cx="284414" cy="690589"/>
              <a:chOff x="276425" y="4185388"/>
              <a:chExt cx="284403" cy="690563"/>
            </a:xfrm>
          </p:grpSpPr>
          <p:sp>
            <p:nvSpPr>
              <p:cNvPr id="1754" name="Google Shape;1754;p10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0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0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7" name="Google Shape;1757;p109"/>
          <p:cNvGrpSpPr/>
          <p:nvPr/>
        </p:nvGrpSpPr>
        <p:grpSpPr>
          <a:xfrm>
            <a:off x="0" y="307163"/>
            <a:ext cx="9141000" cy="4529150"/>
            <a:chOff x="0" y="307163"/>
            <a:chExt cx="9141000" cy="4529150"/>
          </a:xfrm>
        </p:grpSpPr>
        <p:cxnSp>
          <p:nvCxnSpPr>
            <p:cNvPr id="1758" name="Google Shape;1758;p109"/>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59" name="Google Shape;1759;p109"/>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60" name="Shape 1760"/>
        <p:cNvGrpSpPr/>
        <p:nvPr/>
      </p:nvGrpSpPr>
      <p:grpSpPr>
        <a:xfrm>
          <a:off x="0" y="0"/>
          <a:ext cx="0" cy="0"/>
          <a:chOff x="0" y="0"/>
          <a:chExt cx="0" cy="0"/>
        </a:xfrm>
      </p:grpSpPr>
      <p:sp>
        <p:nvSpPr>
          <p:cNvPr id="1761" name="Google Shape;1761;p11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grpSp>
        <p:nvGrpSpPr>
          <p:cNvPr id="1762" name="Google Shape;1762;p110"/>
          <p:cNvGrpSpPr/>
          <p:nvPr/>
        </p:nvGrpSpPr>
        <p:grpSpPr>
          <a:xfrm>
            <a:off x="0" y="307163"/>
            <a:ext cx="9141000" cy="4529150"/>
            <a:chOff x="0" y="307163"/>
            <a:chExt cx="9141000" cy="4529150"/>
          </a:xfrm>
        </p:grpSpPr>
        <p:cxnSp>
          <p:nvCxnSpPr>
            <p:cNvPr id="1763" name="Google Shape;1763;p11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64" name="Google Shape;1764;p110"/>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765" name="Google Shape;1765;p110"/>
          <p:cNvGrpSpPr/>
          <p:nvPr/>
        </p:nvGrpSpPr>
        <p:grpSpPr>
          <a:xfrm>
            <a:off x="328075" y="147253"/>
            <a:ext cx="8635431" cy="4787659"/>
            <a:chOff x="328075" y="147253"/>
            <a:chExt cx="8635431" cy="4787659"/>
          </a:xfrm>
        </p:grpSpPr>
        <p:grpSp>
          <p:nvGrpSpPr>
            <p:cNvPr id="1766" name="Google Shape;1766;p110"/>
            <p:cNvGrpSpPr/>
            <p:nvPr/>
          </p:nvGrpSpPr>
          <p:grpSpPr>
            <a:xfrm>
              <a:off x="328075" y="4603988"/>
              <a:ext cx="619300" cy="330925"/>
              <a:chOff x="5031250" y="135875"/>
              <a:chExt cx="619300" cy="330925"/>
            </a:xfrm>
          </p:grpSpPr>
          <p:sp>
            <p:nvSpPr>
              <p:cNvPr id="1767" name="Google Shape;1767;p11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1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1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110"/>
            <p:cNvGrpSpPr/>
            <p:nvPr/>
          </p:nvGrpSpPr>
          <p:grpSpPr>
            <a:xfrm rot="-3619827">
              <a:off x="8450899" y="96443"/>
              <a:ext cx="284405" cy="690567"/>
              <a:chOff x="276425" y="4185388"/>
              <a:chExt cx="284403" cy="690563"/>
            </a:xfrm>
          </p:grpSpPr>
          <p:sp>
            <p:nvSpPr>
              <p:cNvPr id="1771" name="Google Shape;1771;p11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1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1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74" name="Shape 1774"/>
        <p:cNvGrpSpPr/>
        <p:nvPr/>
      </p:nvGrpSpPr>
      <p:grpSpPr>
        <a:xfrm>
          <a:off x="0" y="0"/>
          <a:ext cx="0" cy="0"/>
          <a:chOff x="0" y="0"/>
          <a:chExt cx="0" cy="0"/>
        </a:xfrm>
      </p:grpSpPr>
      <p:sp>
        <p:nvSpPr>
          <p:cNvPr id="1775" name="Google Shape;1775;p111"/>
          <p:cNvSpPr txBox="1"/>
          <p:nvPr>
            <p:ph hasCustomPrompt="1" type="title"/>
          </p:nvPr>
        </p:nvSpPr>
        <p:spPr>
          <a:xfrm>
            <a:off x="1189390" y="1650050"/>
            <a:ext cx="6765300" cy="130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76" name="Google Shape;1776;p111"/>
          <p:cNvSpPr txBox="1"/>
          <p:nvPr>
            <p:ph idx="1" type="subTitle"/>
          </p:nvPr>
        </p:nvSpPr>
        <p:spPr>
          <a:xfrm>
            <a:off x="1189350" y="2957650"/>
            <a:ext cx="6765300" cy="53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1777" name="Google Shape;1777;p111"/>
          <p:cNvGrpSpPr/>
          <p:nvPr/>
        </p:nvGrpSpPr>
        <p:grpSpPr>
          <a:xfrm>
            <a:off x="0" y="307163"/>
            <a:ext cx="9141000" cy="4529150"/>
            <a:chOff x="0" y="307163"/>
            <a:chExt cx="9141000" cy="4529150"/>
          </a:xfrm>
        </p:grpSpPr>
        <p:cxnSp>
          <p:nvCxnSpPr>
            <p:cNvPr id="1778" name="Google Shape;1778;p111"/>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79" name="Google Shape;1779;p111"/>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780" name="Google Shape;1780;p111"/>
          <p:cNvGrpSpPr/>
          <p:nvPr/>
        </p:nvGrpSpPr>
        <p:grpSpPr>
          <a:xfrm>
            <a:off x="32616" y="307167"/>
            <a:ext cx="8926885" cy="4706689"/>
            <a:chOff x="32616" y="307167"/>
            <a:chExt cx="8926885" cy="4706689"/>
          </a:xfrm>
        </p:grpSpPr>
        <p:grpSp>
          <p:nvGrpSpPr>
            <p:cNvPr id="1781" name="Google Shape;1781;p111"/>
            <p:cNvGrpSpPr/>
            <p:nvPr/>
          </p:nvGrpSpPr>
          <p:grpSpPr>
            <a:xfrm rot="-7457161">
              <a:off x="8451932" y="4356605"/>
              <a:ext cx="284391" cy="690533"/>
              <a:chOff x="276425" y="4185388"/>
              <a:chExt cx="284403" cy="690563"/>
            </a:xfrm>
          </p:grpSpPr>
          <p:sp>
            <p:nvSpPr>
              <p:cNvPr id="1782" name="Google Shape;1782;p11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1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1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111"/>
            <p:cNvGrpSpPr/>
            <p:nvPr/>
          </p:nvGrpSpPr>
          <p:grpSpPr>
            <a:xfrm rot="-7078930">
              <a:off x="14371" y="492790"/>
              <a:ext cx="619304" cy="330927"/>
              <a:chOff x="5031250" y="135875"/>
              <a:chExt cx="619300" cy="330925"/>
            </a:xfrm>
          </p:grpSpPr>
          <p:sp>
            <p:nvSpPr>
              <p:cNvPr id="1786" name="Google Shape;1786;p11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1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1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789" name="Shape 1789"/>
        <p:cNvGrpSpPr/>
        <p:nvPr/>
      </p:nvGrpSpPr>
      <p:grpSpPr>
        <a:xfrm>
          <a:off x="0" y="0"/>
          <a:ext cx="0" cy="0"/>
          <a:chOff x="0" y="0"/>
          <a:chExt cx="0" cy="0"/>
        </a:xfrm>
      </p:grpSpPr>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790" name="Shape 1790"/>
        <p:cNvGrpSpPr/>
        <p:nvPr/>
      </p:nvGrpSpPr>
      <p:grpSpPr>
        <a:xfrm>
          <a:off x="0" y="0"/>
          <a:ext cx="0" cy="0"/>
          <a:chOff x="0" y="0"/>
          <a:chExt cx="0" cy="0"/>
        </a:xfrm>
      </p:grpSpPr>
      <p:sp>
        <p:nvSpPr>
          <p:cNvPr id="1791" name="Google Shape;1791;p11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792" name="Google Shape;1792;p113"/>
          <p:cNvSpPr txBox="1"/>
          <p:nvPr>
            <p:ph hasCustomPrompt="1" idx="2" type="title"/>
          </p:nvPr>
        </p:nvSpPr>
        <p:spPr>
          <a:xfrm>
            <a:off x="852950" y="126282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93" name="Google Shape;1793;p113"/>
          <p:cNvSpPr txBox="1"/>
          <p:nvPr>
            <p:ph idx="1" type="subTitle"/>
          </p:nvPr>
        </p:nvSpPr>
        <p:spPr>
          <a:xfrm>
            <a:off x="1586026" y="126282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794" name="Google Shape;1794;p113"/>
          <p:cNvSpPr txBox="1"/>
          <p:nvPr>
            <p:ph hasCustomPrompt="1" idx="3" type="title"/>
          </p:nvPr>
        </p:nvSpPr>
        <p:spPr>
          <a:xfrm>
            <a:off x="852950" y="183953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95" name="Google Shape;1795;p113"/>
          <p:cNvSpPr txBox="1"/>
          <p:nvPr>
            <p:ph idx="4" type="subTitle"/>
          </p:nvPr>
        </p:nvSpPr>
        <p:spPr>
          <a:xfrm>
            <a:off x="1586026" y="183953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796" name="Google Shape;1796;p113"/>
          <p:cNvSpPr txBox="1"/>
          <p:nvPr>
            <p:ph hasCustomPrompt="1" idx="5" type="title"/>
          </p:nvPr>
        </p:nvSpPr>
        <p:spPr>
          <a:xfrm>
            <a:off x="852950" y="241624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97" name="Google Shape;1797;p113"/>
          <p:cNvSpPr txBox="1"/>
          <p:nvPr>
            <p:ph idx="6" type="subTitle"/>
          </p:nvPr>
        </p:nvSpPr>
        <p:spPr>
          <a:xfrm>
            <a:off x="1586026" y="241624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798" name="Google Shape;1798;p113"/>
          <p:cNvSpPr txBox="1"/>
          <p:nvPr>
            <p:ph hasCustomPrompt="1" idx="7" type="title"/>
          </p:nvPr>
        </p:nvSpPr>
        <p:spPr>
          <a:xfrm>
            <a:off x="852950" y="299295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99" name="Google Shape;1799;p113"/>
          <p:cNvSpPr txBox="1"/>
          <p:nvPr>
            <p:ph idx="8" type="subTitle"/>
          </p:nvPr>
        </p:nvSpPr>
        <p:spPr>
          <a:xfrm>
            <a:off x="1586075" y="299295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00" name="Google Shape;1800;p113"/>
          <p:cNvSpPr txBox="1"/>
          <p:nvPr>
            <p:ph hasCustomPrompt="1" idx="9" type="title"/>
          </p:nvPr>
        </p:nvSpPr>
        <p:spPr>
          <a:xfrm>
            <a:off x="852950" y="356966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801" name="Google Shape;1801;p113"/>
          <p:cNvSpPr txBox="1"/>
          <p:nvPr>
            <p:ph idx="13" type="subTitle"/>
          </p:nvPr>
        </p:nvSpPr>
        <p:spPr>
          <a:xfrm>
            <a:off x="1586075" y="356966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02" name="Google Shape;1802;p113"/>
          <p:cNvSpPr txBox="1"/>
          <p:nvPr>
            <p:ph hasCustomPrompt="1" idx="14" type="title"/>
          </p:nvPr>
        </p:nvSpPr>
        <p:spPr>
          <a:xfrm>
            <a:off x="852950" y="414637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803" name="Google Shape;1803;p113"/>
          <p:cNvSpPr txBox="1"/>
          <p:nvPr>
            <p:ph idx="15" type="subTitle"/>
          </p:nvPr>
        </p:nvSpPr>
        <p:spPr>
          <a:xfrm>
            <a:off x="1586075" y="414637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804" name="Google Shape;1804;p113"/>
          <p:cNvGrpSpPr/>
          <p:nvPr/>
        </p:nvGrpSpPr>
        <p:grpSpPr>
          <a:xfrm>
            <a:off x="176575" y="275688"/>
            <a:ext cx="8843198" cy="4676474"/>
            <a:chOff x="176575" y="275688"/>
            <a:chExt cx="8843198" cy="4676474"/>
          </a:xfrm>
        </p:grpSpPr>
        <p:grpSp>
          <p:nvGrpSpPr>
            <p:cNvPr id="1805" name="Google Shape;1805;p113"/>
            <p:cNvGrpSpPr/>
            <p:nvPr/>
          </p:nvGrpSpPr>
          <p:grpSpPr>
            <a:xfrm rot="-7532021">
              <a:off x="8395491" y="4438534"/>
              <a:ext cx="619320" cy="330936"/>
              <a:chOff x="5031250" y="135875"/>
              <a:chExt cx="619300" cy="330925"/>
            </a:xfrm>
          </p:grpSpPr>
          <p:sp>
            <p:nvSpPr>
              <p:cNvPr id="1806" name="Google Shape;1806;p11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1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1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113"/>
            <p:cNvGrpSpPr/>
            <p:nvPr/>
          </p:nvGrpSpPr>
          <p:grpSpPr>
            <a:xfrm>
              <a:off x="176575" y="275688"/>
              <a:ext cx="284403" cy="690563"/>
              <a:chOff x="276425" y="4185388"/>
              <a:chExt cx="284403" cy="690563"/>
            </a:xfrm>
          </p:grpSpPr>
          <p:sp>
            <p:nvSpPr>
              <p:cNvPr id="1810" name="Google Shape;1810;p11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1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1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3" name="Google Shape;1813;p113"/>
          <p:cNvGrpSpPr/>
          <p:nvPr/>
        </p:nvGrpSpPr>
        <p:grpSpPr>
          <a:xfrm>
            <a:off x="0" y="307163"/>
            <a:ext cx="9141000" cy="4529150"/>
            <a:chOff x="0" y="307163"/>
            <a:chExt cx="9141000" cy="4529150"/>
          </a:xfrm>
        </p:grpSpPr>
        <p:cxnSp>
          <p:nvCxnSpPr>
            <p:cNvPr id="1814" name="Google Shape;1814;p113"/>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815" name="Google Shape;1815;p113"/>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816" name="Shape 1816"/>
        <p:cNvGrpSpPr/>
        <p:nvPr/>
      </p:nvGrpSpPr>
      <p:grpSpPr>
        <a:xfrm>
          <a:off x="0" y="0"/>
          <a:ext cx="0" cy="0"/>
          <a:chOff x="0" y="0"/>
          <a:chExt cx="0" cy="0"/>
        </a:xfrm>
      </p:grpSpPr>
      <p:sp>
        <p:nvSpPr>
          <p:cNvPr id="1817" name="Google Shape;1817;p11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818" name="Google Shape;1818;p114"/>
          <p:cNvGrpSpPr/>
          <p:nvPr/>
        </p:nvGrpSpPr>
        <p:grpSpPr>
          <a:xfrm>
            <a:off x="201664" y="252339"/>
            <a:ext cx="8700074" cy="4804662"/>
            <a:chOff x="201664" y="252339"/>
            <a:chExt cx="8700074" cy="4804662"/>
          </a:xfrm>
        </p:grpSpPr>
        <p:grpSp>
          <p:nvGrpSpPr>
            <p:cNvPr id="1819" name="Google Shape;1819;p114"/>
            <p:cNvGrpSpPr/>
            <p:nvPr/>
          </p:nvGrpSpPr>
          <p:grpSpPr>
            <a:xfrm rot="-6063156">
              <a:off x="8370359" y="422495"/>
              <a:ext cx="619267" cy="330908"/>
              <a:chOff x="5031250" y="135875"/>
              <a:chExt cx="619300" cy="330925"/>
            </a:xfrm>
          </p:grpSpPr>
          <p:sp>
            <p:nvSpPr>
              <p:cNvPr id="1820" name="Google Shape;1820;p11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114"/>
            <p:cNvGrpSpPr/>
            <p:nvPr/>
          </p:nvGrpSpPr>
          <p:grpSpPr>
            <a:xfrm rot="-2700000">
              <a:off x="404163" y="4367023"/>
              <a:ext cx="284400" cy="690556"/>
              <a:chOff x="276425" y="4185388"/>
              <a:chExt cx="284403" cy="690563"/>
            </a:xfrm>
          </p:grpSpPr>
          <p:sp>
            <p:nvSpPr>
              <p:cNvPr id="1824" name="Google Shape;1824;p11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 name="Google Shape;1827;p114"/>
          <p:cNvGrpSpPr/>
          <p:nvPr/>
        </p:nvGrpSpPr>
        <p:grpSpPr>
          <a:xfrm>
            <a:off x="0" y="307163"/>
            <a:ext cx="9141000" cy="4529150"/>
            <a:chOff x="0" y="307163"/>
            <a:chExt cx="9141000" cy="4529150"/>
          </a:xfrm>
        </p:grpSpPr>
        <p:cxnSp>
          <p:nvCxnSpPr>
            <p:cNvPr id="1828" name="Google Shape;1828;p11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829" name="Google Shape;1829;p114"/>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830" name="Shape 1830"/>
        <p:cNvGrpSpPr/>
        <p:nvPr/>
      </p:nvGrpSpPr>
      <p:grpSpPr>
        <a:xfrm>
          <a:off x="0" y="0"/>
          <a:ext cx="0" cy="0"/>
          <a:chOff x="0" y="0"/>
          <a:chExt cx="0" cy="0"/>
        </a:xfrm>
      </p:grpSpPr>
      <p:sp>
        <p:nvSpPr>
          <p:cNvPr id="1831" name="Google Shape;1831;p11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32" name="Google Shape;1832;p115"/>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833" name="Google Shape;1833;p115"/>
          <p:cNvGrpSpPr/>
          <p:nvPr/>
        </p:nvGrpSpPr>
        <p:grpSpPr>
          <a:xfrm>
            <a:off x="201664" y="252339"/>
            <a:ext cx="8700074" cy="4804662"/>
            <a:chOff x="201664" y="252339"/>
            <a:chExt cx="8700074" cy="4804662"/>
          </a:xfrm>
        </p:grpSpPr>
        <p:grpSp>
          <p:nvGrpSpPr>
            <p:cNvPr id="1834" name="Google Shape;1834;p115"/>
            <p:cNvGrpSpPr/>
            <p:nvPr/>
          </p:nvGrpSpPr>
          <p:grpSpPr>
            <a:xfrm rot="-6063156">
              <a:off x="8370359" y="422495"/>
              <a:ext cx="619267" cy="330908"/>
              <a:chOff x="5031250" y="135875"/>
              <a:chExt cx="619300" cy="330925"/>
            </a:xfrm>
          </p:grpSpPr>
          <p:sp>
            <p:nvSpPr>
              <p:cNvPr id="1835" name="Google Shape;1835;p11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115"/>
            <p:cNvGrpSpPr/>
            <p:nvPr/>
          </p:nvGrpSpPr>
          <p:grpSpPr>
            <a:xfrm rot="-2700000">
              <a:off x="404163" y="4367023"/>
              <a:ext cx="284400" cy="690556"/>
              <a:chOff x="276425" y="4185388"/>
              <a:chExt cx="284403" cy="690563"/>
            </a:xfrm>
          </p:grpSpPr>
          <p:sp>
            <p:nvSpPr>
              <p:cNvPr id="1839" name="Google Shape;1839;p11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2" name="Google Shape;1842;p115"/>
          <p:cNvGrpSpPr/>
          <p:nvPr/>
        </p:nvGrpSpPr>
        <p:grpSpPr>
          <a:xfrm>
            <a:off x="0" y="307163"/>
            <a:ext cx="9141000" cy="4529150"/>
            <a:chOff x="0" y="307163"/>
            <a:chExt cx="9141000" cy="4529150"/>
          </a:xfrm>
        </p:grpSpPr>
        <p:cxnSp>
          <p:nvCxnSpPr>
            <p:cNvPr id="1843" name="Google Shape;1843;p115"/>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844" name="Google Shape;1844;p11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845" name="Shape 1845"/>
        <p:cNvGrpSpPr/>
        <p:nvPr/>
      </p:nvGrpSpPr>
      <p:grpSpPr>
        <a:xfrm>
          <a:off x="0" y="0"/>
          <a:ext cx="0" cy="0"/>
          <a:chOff x="0" y="0"/>
          <a:chExt cx="0" cy="0"/>
        </a:xfrm>
      </p:grpSpPr>
      <p:sp>
        <p:nvSpPr>
          <p:cNvPr id="1846" name="Google Shape;1846;p11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47" name="Google Shape;1847;p116"/>
          <p:cNvSpPr txBox="1"/>
          <p:nvPr>
            <p:ph idx="1" type="subTitle"/>
          </p:nvPr>
        </p:nvSpPr>
        <p:spPr>
          <a:xfrm>
            <a:off x="722375"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48" name="Google Shape;1848;p116"/>
          <p:cNvSpPr txBox="1"/>
          <p:nvPr>
            <p:ph idx="2" type="subTitle"/>
          </p:nvPr>
        </p:nvSpPr>
        <p:spPr>
          <a:xfrm>
            <a:off x="3451238"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49" name="Google Shape;1849;p116"/>
          <p:cNvSpPr txBox="1"/>
          <p:nvPr>
            <p:ph idx="3" type="subTitle"/>
          </p:nvPr>
        </p:nvSpPr>
        <p:spPr>
          <a:xfrm>
            <a:off x="6180126"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50" name="Google Shape;1850;p116"/>
          <p:cNvSpPr txBox="1"/>
          <p:nvPr>
            <p:ph idx="4" type="subTitle"/>
          </p:nvPr>
        </p:nvSpPr>
        <p:spPr>
          <a:xfrm>
            <a:off x="722375"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51" name="Google Shape;1851;p116"/>
          <p:cNvSpPr txBox="1"/>
          <p:nvPr>
            <p:ph idx="5" type="subTitle"/>
          </p:nvPr>
        </p:nvSpPr>
        <p:spPr>
          <a:xfrm>
            <a:off x="3451247"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52" name="Google Shape;1852;p116"/>
          <p:cNvSpPr txBox="1"/>
          <p:nvPr>
            <p:ph idx="6" type="subTitle"/>
          </p:nvPr>
        </p:nvSpPr>
        <p:spPr>
          <a:xfrm>
            <a:off x="6180122"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853" name="Google Shape;1853;p116"/>
          <p:cNvGrpSpPr/>
          <p:nvPr/>
        </p:nvGrpSpPr>
        <p:grpSpPr>
          <a:xfrm>
            <a:off x="0" y="307163"/>
            <a:ext cx="9141000" cy="4529150"/>
            <a:chOff x="0" y="307163"/>
            <a:chExt cx="9141000" cy="4529150"/>
          </a:xfrm>
        </p:grpSpPr>
        <p:cxnSp>
          <p:nvCxnSpPr>
            <p:cNvPr id="1854" name="Google Shape;1854;p116"/>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855" name="Google Shape;1855;p116"/>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856" name="Google Shape;1856;p116"/>
          <p:cNvGrpSpPr/>
          <p:nvPr/>
        </p:nvGrpSpPr>
        <p:grpSpPr>
          <a:xfrm>
            <a:off x="273135" y="173920"/>
            <a:ext cx="7622917" cy="4923204"/>
            <a:chOff x="273135" y="173920"/>
            <a:chExt cx="7622917" cy="4923204"/>
          </a:xfrm>
        </p:grpSpPr>
        <p:grpSp>
          <p:nvGrpSpPr>
            <p:cNvPr id="1857" name="Google Shape;1857;p116"/>
            <p:cNvGrpSpPr/>
            <p:nvPr/>
          </p:nvGrpSpPr>
          <p:grpSpPr>
            <a:xfrm rot="2048007">
              <a:off x="442377" y="194231"/>
              <a:ext cx="284392" cy="690535"/>
              <a:chOff x="276425" y="4185388"/>
              <a:chExt cx="284403" cy="690563"/>
            </a:xfrm>
          </p:grpSpPr>
          <p:sp>
            <p:nvSpPr>
              <p:cNvPr id="1858" name="Google Shape;1858;p11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116"/>
            <p:cNvGrpSpPr/>
            <p:nvPr/>
          </p:nvGrpSpPr>
          <p:grpSpPr>
            <a:xfrm rot="-1724611">
              <a:off x="7235323" y="4637670"/>
              <a:ext cx="619313" cy="330932"/>
              <a:chOff x="5031250" y="135875"/>
              <a:chExt cx="619300" cy="330925"/>
            </a:xfrm>
          </p:grpSpPr>
          <p:sp>
            <p:nvSpPr>
              <p:cNvPr id="1862" name="Google Shape;1862;p11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1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1865" name="Shape 1865"/>
        <p:cNvGrpSpPr/>
        <p:nvPr/>
      </p:nvGrpSpPr>
      <p:grpSpPr>
        <a:xfrm>
          <a:off x="0" y="0"/>
          <a:ext cx="0" cy="0"/>
          <a:chOff x="0" y="0"/>
          <a:chExt cx="0" cy="0"/>
        </a:xfrm>
      </p:grpSpPr>
      <p:sp>
        <p:nvSpPr>
          <p:cNvPr id="1866" name="Google Shape;1866;p1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67" name="Google Shape;1867;p117"/>
          <p:cNvSpPr txBox="1"/>
          <p:nvPr>
            <p:ph idx="1" type="subTitle"/>
          </p:nvPr>
        </p:nvSpPr>
        <p:spPr>
          <a:xfrm>
            <a:off x="1302100"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68" name="Google Shape;1868;p117"/>
          <p:cNvSpPr txBox="1"/>
          <p:nvPr>
            <p:ph idx="2" type="subTitle"/>
          </p:nvPr>
        </p:nvSpPr>
        <p:spPr>
          <a:xfrm>
            <a:off x="5386049"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69" name="Google Shape;1869;p117"/>
          <p:cNvSpPr txBox="1"/>
          <p:nvPr>
            <p:ph idx="3" type="subTitle"/>
          </p:nvPr>
        </p:nvSpPr>
        <p:spPr>
          <a:xfrm>
            <a:off x="1302100"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70" name="Google Shape;1870;p117"/>
          <p:cNvSpPr txBox="1"/>
          <p:nvPr>
            <p:ph idx="4" type="subTitle"/>
          </p:nvPr>
        </p:nvSpPr>
        <p:spPr>
          <a:xfrm>
            <a:off x="5386061"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71" name="Google Shape;1871;p117"/>
          <p:cNvSpPr txBox="1"/>
          <p:nvPr>
            <p:ph idx="5" type="subTitle"/>
          </p:nvPr>
        </p:nvSpPr>
        <p:spPr>
          <a:xfrm>
            <a:off x="1302100"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72" name="Google Shape;1872;p117"/>
          <p:cNvSpPr txBox="1"/>
          <p:nvPr>
            <p:ph idx="6" type="subTitle"/>
          </p:nvPr>
        </p:nvSpPr>
        <p:spPr>
          <a:xfrm>
            <a:off x="5386049"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73" name="Google Shape;1873;p117"/>
          <p:cNvSpPr txBox="1"/>
          <p:nvPr>
            <p:ph idx="7" type="subTitle"/>
          </p:nvPr>
        </p:nvSpPr>
        <p:spPr>
          <a:xfrm>
            <a:off x="1302100"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74" name="Google Shape;1874;p117"/>
          <p:cNvSpPr txBox="1"/>
          <p:nvPr>
            <p:ph idx="8" type="subTitle"/>
          </p:nvPr>
        </p:nvSpPr>
        <p:spPr>
          <a:xfrm>
            <a:off x="5386061"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875" name="Google Shape;1875;p117"/>
          <p:cNvGrpSpPr/>
          <p:nvPr/>
        </p:nvGrpSpPr>
        <p:grpSpPr>
          <a:xfrm>
            <a:off x="913498" y="38962"/>
            <a:ext cx="7188962" cy="5075174"/>
            <a:chOff x="913498" y="38962"/>
            <a:chExt cx="7188962" cy="5075174"/>
          </a:xfrm>
        </p:grpSpPr>
        <p:grpSp>
          <p:nvGrpSpPr>
            <p:cNvPr id="1876" name="Google Shape;1876;p117"/>
            <p:cNvGrpSpPr/>
            <p:nvPr/>
          </p:nvGrpSpPr>
          <p:grpSpPr>
            <a:xfrm rot="9498108">
              <a:off x="7443958" y="141717"/>
              <a:ext cx="619271" cy="330909"/>
              <a:chOff x="5031250" y="135875"/>
              <a:chExt cx="619300" cy="330925"/>
            </a:xfrm>
          </p:grpSpPr>
          <p:sp>
            <p:nvSpPr>
              <p:cNvPr id="1877" name="Google Shape;1877;p11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1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1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117"/>
            <p:cNvGrpSpPr/>
            <p:nvPr/>
          </p:nvGrpSpPr>
          <p:grpSpPr>
            <a:xfrm rot="-5082576">
              <a:off x="1128210" y="4595444"/>
              <a:ext cx="284392" cy="690535"/>
              <a:chOff x="276425" y="4185388"/>
              <a:chExt cx="284403" cy="690563"/>
            </a:xfrm>
          </p:grpSpPr>
          <p:sp>
            <p:nvSpPr>
              <p:cNvPr id="1881" name="Google Shape;1881;p11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1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884" name="Google Shape;1884;p11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885" name="Shape 1885"/>
        <p:cNvGrpSpPr/>
        <p:nvPr/>
      </p:nvGrpSpPr>
      <p:grpSpPr>
        <a:xfrm>
          <a:off x="0" y="0"/>
          <a:ext cx="0" cy="0"/>
          <a:chOff x="0" y="0"/>
          <a:chExt cx="0" cy="0"/>
        </a:xfrm>
      </p:grpSpPr>
      <p:sp>
        <p:nvSpPr>
          <p:cNvPr id="1886" name="Google Shape;1886;p11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87" name="Google Shape;1887;p118"/>
          <p:cNvSpPr txBox="1"/>
          <p:nvPr>
            <p:ph idx="1" type="subTitle"/>
          </p:nvPr>
        </p:nvSpPr>
        <p:spPr>
          <a:xfrm>
            <a:off x="722375"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88" name="Google Shape;1888;p118"/>
          <p:cNvSpPr txBox="1"/>
          <p:nvPr>
            <p:ph idx="2" type="subTitle"/>
          </p:nvPr>
        </p:nvSpPr>
        <p:spPr>
          <a:xfrm>
            <a:off x="3389788" y="3474803"/>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89" name="Google Shape;1889;p118"/>
          <p:cNvSpPr txBox="1"/>
          <p:nvPr>
            <p:ph idx="3" type="subTitle"/>
          </p:nvPr>
        </p:nvSpPr>
        <p:spPr>
          <a:xfrm>
            <a:off x="5997129"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90" name="Google Shape;1890;p118"/>
          <p:cNvSpPr txBox="1"/>
          <p:nvPr>
            <p:ph idx="4" type="subTitle"/>
          </p:nvPr>
        </p:nvSpPr>
        <p:spPr>
          <a:xfrm>
            <a:off x="72237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91" name="Google Shape;1891;p118"/>
          <p:cNvSpPr txBox="1"/>
          <p:nvPr>
            <p:ph idx="5" type="subTitle"/>
          </p:nvPr>
        </p:nvSpPr>
        <p:spPr>
          <a:xfrm>
            <a:off x="3389798" y="3125705"/>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92" name="Google Shape;1892;p118"/>
          <p:cNvSpPr txBox="1"/>
          <p:nvPr>
            <p:ph idx="6" type="subTitle"/>
          </p:nvPr>
        </p:nvSpPr>
        <p:spPr>
          <a:xfrm>
            <a:off x="599712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93" name="Google Shape;1893;p118"/>
          <p:cNvSpPr txBox="1"/>
          <p:nvPr>
            <p:ph idx="7" type="subTitle"/>
          </p:nvPr>
        </p:nvSpPr>
        <p:spPr>
          <a:xfrm>
            <a:off x="722375"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94" name="Google Shape;1894;p118"/>
          <p:cNvSpPr txBox="1"/>
          <p:nvPr>
            <p:ph idx="8" type="subTitle"/>
          </p:nvPr>
        </p:nvSpPr>
        <p:spPr>
          <a:xfrm>
            <a:off x="3389788" y="1860248"/>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95" name="Google Shape;1895;p118"/>
          <p:cNvSpPr txBox="1"/>
          <p:nvPr>
            <p:ph idx="9" type="subTitle"/>
          </p:nvPr>
        </p:nvSpPr>
        <p:spPr>
          <a:xfrm>
            <a:off x="5997129"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96" name="Google Shape;1896;p118"/>
          <p:cNvSpPr txBox="1"/>
          <p:nvPr>
            <p:ph idx="13" type="subTitle"/>
          </p:nvPr>
        </p:nvSpPr>
        <p:spPr>
          <a:xfrm>
            <a:off x="72237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97" name="Google Shape;1897;p118"/>
          <p:cNvSpPr txBox="1"/>
          <p:nvPr>
            <p:ph idx="14" type="subTitle"/>
          </p:nvPr>
        </p:nvSpPr>
        <p:spPr>
          <a:xfrm>
            <a:off x="3389798" y="1511150"/>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898" name="Google Shape;1898;p118"/>
          <p:cNvSpPr txBox="1"/>
          <p:nvPr>
            <p:ph idx="15" type="subTitle"/>
          </p:nvPr>
        </p:nvSpPr>
        <p:spPr>
          <a:xfrm>
            <a:off x="599712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899" name="Google Shape;1899;p118"/>
          <p:cNvGrpSpPr/>
          <p:nvPr/>
        </p:nvGrpSpPr>
        <p:grpSpPr>
          <a:xfrm>
            <a:off x="0" y="307163"/>
            <a:ext cx="9141000" cy="4529150"/>
            <a:chOff x="0" y="307163"/>
            <a:chExt cx="9141000" cy="4529150"/>
          </a:xfrm>
        </p:grpSpPr>
        <p:cxnSp>
          <p:nvCxnSpPr>
            <p:cNvPr id="1900" name="Google Shape;1900;p118"/>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901" name="Google Shape;1901;p118"/>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902" name="Google Shape;1902;p118"/>
          <p:cNvGrpSpPr/>
          <p:nvPr/>
        </p:nvGrpSpPr>
        <p:grpSpPr>
          <a:xfrm>
            <a:off x="32616" y="307167"/>
            <a:ext cx="8992713" cy="3396241"/>
            <a:chOff x="32616" y="307167"/>
            <a:chExt cx="8992713" cy="3396241"/>
          </a:xfrm>
        </p:grpSpPr>
        <p:grpSp>
          <p:nvGrpSpPr>
            <p:cNvPr id="1903" name="Google Shape;1903;p118"/>
            <p:cNvGrpSpPr/>
            <p:nvPr/>
          </p:nvGrpSpPr>
          <p:grpSpPr>
            <a:xfrm rot="-7078930">
              <a:off x="14371" y="492790"/>
              <a:ext cx="619304" cy="330927"/>
              <a:chOff x="5031250" y="135875"/>
              <a:chExt cx="619300" cy="330925"/>
            </a:xfrm>
          </p:grpSpPr>
          <p:sp>
            <p:nvSpPr>
              <p:cNvPr id="1904" name="Google Shape;1904;p11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1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118"/>
            <p:cNvGrpSpPr/>
            <p:nvPr/>
          </p:nvGrpSpPr>
          <p:grpSpPr>
            <a:xfrm rot="9796004">
              <a:off x="8647557" y="2986565"/>
              <a:ext cx="284387" cy="690523"/>
              <a:chOff x="276425" y="4185388"/>
              <a:chExt cx="284403" cy="690563"/>
            </a:xfrm>
          </p:grpSpPr>
          <p:sp>
            <p:nvSpPr>
              <p:cNvPr id="1908" name="Google Shape;1908;p11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1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1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911" name="Shape 1911"/>
        <p:cNvGrpSpPr/>
        <p:nvPr/>
      </p:nvGrpSpPr>
      <p:grpSpPr>
        <a:xfrm>
          <a:off x="0" y="0"/>
          <a:ext cx="0" cy="0"/>
          <a:chOff x="0" y="0"/>
          <a:chExt cx="0" cy="0"/>
        </a:xfrm>
      </p:grpSpPr>
      <p:sp>
        <p:nvSpPr>
          <p:cNvPr id="1912" name="Google Shape;1912;p119"/>
          <p:cNvSpPr txBox="1"/>
          <p:nvPr>
            <p:ph idx="1" type="subTitle"/>
          </p:nvPr>
        </p:nvSpPr>
        <p:spPr>
          <a:xfrm>
            <a:off x="4562850" y="12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13" name="Google Shape;1913;p119"/>
          <p:cNvSpPr txBox="1"/>
          <p:nvPr>
            <p:ph hasCustomPrompt="1" type="title"/>
          </p:nvPr>
        </p:nvSpPr>
        <p:spPr>
          <a:xfrm>
            <a:off x="4563058" y="732838"/>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14" name="Google Shape;1914;p119"/>
          <p:cNvSpPr txBox="1"/>
          <p:nvPr>
            <p:ph idx="2" type="subTitle"/>
          </p:nvPr>
        </p:nvSpPr>
        <p:spPr>
          <a:xfrm>
            <a:off x="4562850" y="26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15" name="Google Shape;1915;p119"/>
          <p:cNvSpPr txBox="1"/>
          <p:nvPr>
            <p:ph hasCustomPrompt="1" idx="3" type="title"/>
          </p:nvPr>
        </p:nvSpPr>
        <p:spPr>
          <a:xfrm>
            <a:off x="4563058" y="2132850"/>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16" name="Google Shape;1916;p119"/>
          <p:cNvSpPr txBox="1"/>
          <p:nvPr>
            <p:ph idx="4" type="subTitle"/>
          </p:nvPr>
        </p:nvSpPr>
        <p:spPr>
          <a:xfrm>
            <a:off x="4562850" y="40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17" name="Google Shape;1917;p119"/>
          <p:cNvSpPr txBox="1"/>
          <p:nvPr>
            <p:ph hasCustomPrompt="1" idx="5" type="title"/>
          </p:nvPr>
        </p:nvSpPr>
        <p:spPr>
          <a:xfrm>
            <a:off x="4563058" y="3532863"/>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918" name="Google Shape;1918;p119"/>
          <p:cNvGrpSpPr/>
          <p:nvPr/>
        </p:nvGrpSpPr>
        <p:grpSpPr>
          <a:xfrm>
            <a:off x="201664" y="252339"/>
            <a:ext cx="8700074" cy="4804662"/>
            <a:chOff x="201664" y="252339"/>
            <a:chExt cx="8700074" cy="4804662"/>
          </a:xfrm>
        </p:grpSpPr>
        <p:grpSp>
          <p:nvGrpSpPr>
            <p:cNvPr id="1919" name="Google Shape;1919;p119"/>
            <p:cNvGrpSpPr/>
            <p:nvPr/>
          </p:nvGrpSpPr>
          <p:grpSpPr>
            <a:xfrm rot="-6063156">
              <a:off x="8370359" y="422495"/>
              <a:ext cx="619267" cy="330908"/>
              <a:chOff x="5031250" y="135875"/>
              <a:chExt cx="619300" cy="330925"/>
            </a:xfrm>
          </p:grpSpPr>
          <p:sp>
            <p:nvSpPr>
              <p:cNvPr id="1920" name="Google Shape;1920;p11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1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1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119"/>
            <p:cNvGrpSpPr/>
            <p:nvPr/>
          </p:nvGrpSpPr>
          <p:grpSpPr>
            <a:xfrm rot="-2700000">
              <a:off x="404163" y="4367023"/>
              <a:ext cx="284400" cy="690556"/>
              <a:chOff x="276425" y="4185388"/>
              <a:chExt cx="284403" cy="690563"/>
            </a:xfrm>
          </p:grpSpPr>
          <p:sp>
            <p:nvSpPr>
              <p:cNvPr id="1924" name="Google Shape;1924;p11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1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7" name="Google Shape;1927;p119"/>
          <p:cNvGrpSpPr/>
          <p:nvPr/>
        </p:nvGrpSpPr>
        <p:grpSpPr>
          <a:xfrm>
            <a:off x="0" y="307163"/>
            <a:ext cx="9141000" cy="4529150"/>
            <a:chOff x="0" y="307163"/>
            <a:chExt cx="9141000" cy="4529150"/>
          </a:xfrm>
        </p:grpSpPr>
        <p:cxnSp>
          <p:nvCxnSpPr>
            <p:cNvPr id="1928" name="Google Shape;1928;p11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929" name="Google Shape;1929;p119"/>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1930" name="Shape 1930"/>
        <p:cNvGrpSpPr/>
        <p:nvPr/>
      </p:nvGrpSpPr>
      <p:grpSpPr>
        <a:xfrm>
          <a:off x="0" y="0"/>
          <a:ext cx="0" cy="0"/>
          <a:chOff x="0" y="0"/>
          <a:chExt cx="0" cy="0"/>
        </a:xfrm>
      </p:grpSpPr>
      <p:sp>
        <p:nvSpPr>
          <p:cNvPr id="1931" name="Google Shape;1931;p120"/>
          <p:cNvSpPr txBox="1"/>
          <p:nvPr>
            <p:ph type="ctrTitle"/>
          </p:nvPr>
        </p:nvSpPr>
        <p:spPr>
          <a:xfrm>
            <a:off x="4910550" y="849513"/>
            <a:ext cx="3070200" cy="898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32" name="Google Shape;1932;p120"/>
          <p:cNvSpPr txBox="1"/>
          <p:nvPr>
            <p:ph idx="1" type="subTitle"/>
          </p:nvPr>
        </p:nvSpPr>
        <p:spPr>
          <a:xfrm>
            <a:off x="4910550" y="1632463"/>
            <a:ext cx="30702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33" name="Google Shape;1933;p120"/>
          <p:cNvSpPr txBox="1"/>
          <p:nvPr/>
        </p:nvSpPr>
        <p:spPr>
          <a:xfrm>
            <a:off x="4910649" y="3334349"/>
            <a:ext cx="25290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Darker Grotesque Medium"/>
                <a:ea typeface="Darker Grotesque Medium"/>
                <a:cs typeface="Darker Grotesque Medium"/>
                <a:sym typeface="Darker Grotesque Medium"/>
              </a:rPr>
              <a:t>CREDITS: This presentation template was created by </a:t>
            </a:r>
            <a:r>
              <a:rPr b="1" lang="en" sz="1000">
                <a:solidFill>
                  <a:schemeClr val="dk1"/>
                </a:solidFill>
                <a:uFill>
                  <a:noFill/>
                </a:uFill>
                <a:latin typeface="Darker Grotesque"/>
                <a:ea typeface="Darker Grotesque"/>
                <a:cs typeface="Darker Grotesque"/>
                <a:sym typeface="Darker Grotesque"/>
                <a:hlinkClick r:id="rId2">
                  <a:extLst>
                    <a:ext uri="{A12FA001-AC4F-418D-AE19-62706E023703}">
                      <ahyp:hlinkCl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b="1" lang="en" sz="10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b="1" lang="en" sz="10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Freepik</a:t>
            </a:r>
            <a:endParaRPr b="1" sz="1000">
              <a:solidFill>
                <a:schemeClr val="dk1"/>
              </a:solidFill>
              <a:latin typeface="Darker Grotesque"/>
              <a:ea typeface="Darker Grotesque"/>
              <a:cs typeface="Darker Grotesque"/>
              <a:sym typeface="Darker Grotesque"/>
            </a:endParaRPr>
          </a:p>
        </p:txBody>
      </p:sp>
      <p:grpSp>
        <p:nvGrpSpPr>
          <p:cNvPr id="1934" name="Google Shape;1934;p120"/>
          <p:cNvGrpSpPr/>
          <p:nvPr/>
        </p:nvGrpSpPr>
        <p:grpSpPr>
          <a:xfrm>
            <a:off x="201664" y="252339"/>
            <a:ext cx="8700074" cy="4804662"/>
            <a:chOff x="201664" y="252339"/>
            <a:chExt cx="8700074" cy="4804662"/>
          </a:xfrm>
        </p:grpSpPr>
        <p:grpSp>
          <p:nvGrpSpPr>
            <p:cNvPr id="1935" name="Google Shape;1935;p120"/>
            <p:cNvGrpSpPr/>
            <p:nvPr/>
          </p:nvGrpSpPr>
          <p:grpSpPr>
            <a:xfrm rot="-6063156">
              <a:off x="8370359" y="422495"/>
              <a:ext cx="619267" cy="330908"/>
              <a:chOff x="5031250" y="135875"/>
              <a:chExt cx="619300" cy="330925"/>
            </a:xfrm>
          </p:grpSpPr>
          <p:sp>
            <p:nvSpPr>
              <p:cNvPr id="1936" name="Google Shape;1936;p12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2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2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120"/>
            <p:cNvGrpSpPr/>
            <p:nvPr/>
          </p:nvGrpSpPr>
          <p:grpSpPr>
            <a:xfrm rot="-2700000">
              <a:off x="404163" y="4367023"/>
              <a:ext cx="284400" cy="690556"/>
              <a:chOff x="276425" y="4185388"/>
              <a:chExt cx="284403" cy="690563"/>
            </a:xfrm>
          </p:grpSpPr>
          <p:sp>
            <p:nvSpPr>
              <p:cNvPr id="1940" name="Google Shape;1940;p12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2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2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3" name="Google Shape;1943;p120"/>
          <p:cNvGrpSpPr/>
          <p:nvPr/>
        </p:nvGrpSpPr>
        <p:grpSpPr>
          <a:xfrm>
            <a:off x="0" y="307163"/>
            <a:ext cx="9141000" cy="4529150"/>
            <a:chOff x="0" y="307163"/>
            <a:chExt cx="9141000" cy="4529150"/>
          </a:xfrm>
        </p:grpSpPr>
        <p:cxnSp>
          <p:nvCxnSpPr>
            <p:cNvPr id="1944" name="Google Shape;1944;p12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945" name="Google Shape;1945;p120"/>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1946" name="Shape 1946"/>
        <p:cNvGrpSpPr/>
        <p:nvPr/>
      </p:nvGrpSpPr>
      <p:grpSpPr>
        <a:xfrm>
          <a:off x="0" y="0"/>
          <a:ext cx="0" cy="0"/>
          <a:chOff x="0" y="0"/>
          <a:chExt cx="0" cy="0"/>
        </a:xfrm>
      </p:grpSpPr>
      <p:grpSp>
        <p:nvGrpSpPr>
          <p:cNvPr id="1947" name="Google Shape;1947;p121"/>
          <p:cNvGrpSpPr/>
          <p:nvPr/>
        </p:nvGrpSpPr>
        <p:grpSpPr>
          <a:xfrm rot="-6063156">
            <a:off x="8370359" y="422495"/>
            <a:ext cx="619267" cy="330908"/>
            <a:chOff x="5031250" y="135875"/>
            <a:chExt cx="619300" cy="330925"/>
          </a:xfrm>
        </p:grpSpPr>
        <p:sp>
          <p:nvSpPr>
            <p:cNvPr id="1948" name="Google Shape;1948;p12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2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2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121"/>
          <p:cNvGrpSpPr/>
          <p:nvPr/>
        </p:nvGrpSpPr>
        <p:grpSpPr>
          <a:xfrm rot="-2700000">
            <a:off x="404163" y="4367023"/>
            <a:ext cx="284400" cy="690556"/>
            <a:chOff x="276425" y="4185388"/>
            <a:chExt cx="284403" cy="690563"/>
          </a:xfrm>
        </p:grpSpPr>
        <p:sp>
          <p:nvSpPr>
            <p:cNvPr id="1952" name="Google Shape;1952;p12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2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2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121"/>
          <p:cNvGrpSpPr/>
          <p:nvPr/>
        </p:nvGrpSpPr>
        <p:grpSpPr>
          <a:xfrm>
            <a:off x="0" y="307163"/>
            <a:ext cx="9141000" cy="4529150"/>
            <a:chOff x="0" y="307163"/>
            <a:chExt cx="9141000" cy="4529150"/>
          </a:xfrm>
        </p:grpSpPr>
        <p:cxnSp>
          <p:nvCxnSpPr>
            <p:cNvPr id="1956" name="Google Shape;1956;p12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957" name="Google Shape;1957;p121"/>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958" name="Google Shape;1958;p121"/>
          <p:cNvGrpSpPr/>
          <p:nvPr/>
        </p:nvGrpSpPr>
        <p:grpSpPr>
          <a:xfrm>
            <a:off x="7399488" y="128932"/>
            <a:ext cx="794694" cy="794618"/>
            <a:chOff x="276382" y="1174752"/>
            <a:chExt cx="895027" cy="894940"/>
          </a:xfrm>
        </p:grpSpPr>
        <p:grpSp>
          <p:nvGrpSpPr>
            <p:cNvPr id="1959" name="Google Shape;1959;p121"/>
            <p:cNvGrpSpPr/>
            <p:nvPr/>
          </p:nvGrpSpPr>
          <p:grpSpPr>
            <a:xfrm>
              <a:off x="276382" y="1174752"/>
              <a:ext cx="895027" cy="894940"/>
              <a:chOff x="2861096" y="3889198"/>
              <a:chExt cx="397772" cy="397716"/>
            </a:xfrm>
          </p:grpSpPr>
          <p:sp>
            <p:nvSpPr>
              <p:cNvPr id="1960" name="Google Shape;1960;p121"/>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21"/>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 name="Google Shape;1962;p121"/>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1963" name="Google Shape;1963;p121"/>
          <p:cNvGrpSpPr/>
          <p:nvPr/>
        </p:nvGrpSpPr>
        <p:grpSpPr>
          <a:xfrm>
            <a:off x="129253" y="3079528"/>
            <a:ext cx="834200" cy="794609"/>
            <a:chOff x="5694450" y="929325"/>
            <a:chExt cx="607000" cy="578150"/>
          </a:xfrm>
        </p:grpSpPr>
        <p:sp>
          <p:nvSpPr>
            <p:cNvPr id="1964" name="Google Shape;1964;p121"/>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21"/>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21"/>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1967" name="Shape 1967"/>
        <p:cNvGrpSpPr/>
        <p:nvPr/>
      </p:nvGrpSpPr>
      <p:grpSpPr>
        <a:xfrm>
          <a:off x="0" y="0"/>
          <a:ext cx="0" cy="0"/>
          <a:chOff x="0" y="0"/>
          <a:chExt cx="0" cy="0"/>
        </a:xfrm>
      </p:grpSpPr>
      <p:grpSp>
        <p:nvGrpSpPr>
          <p:cNvPr id="1968" name="Google Shape;1968;p122"/>
          <p:cNvGrpSpPr/>
          <p:nvPr/>
        </p:nvGrpSpPr>
        <p:grpSpPr>
          <a:xfrm>
            <a:off x="0" y="307163"/>
            <a:ext cx="9141000" cy="4529150"/>
            <a:chOff x="0" y="307163"/>
            <a:chExt cx="9141000" cy="4529150"/>
          </a:xfrm>
        </p:grpSpPr>
        <p:cxnSp>
          <p:nvCxnSpPr>
            <p:cNvPr id="1969" name="Google Shape;1969;p122"/>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970" name="Google Shape;1970;p122"/>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971" name="Google Shape;1971;p122"/>
          <p:cNvGrpSpPr/>
          <p:nvPr/>
        </p:nvGrpSpPr>
        <p:grpSpPr>
          <a:xfrm rot="-7078930">
            <a:off x="14371" y="492790"/>
            <a:ext cx="619304" cy="330927"/>
            <a:chOff x="5031250" y="135875"/>
            <a:chExt cx="619300" cy="330925"/>
          </a:xfrm>
        </p:grpSpPr>
        <p:sp>
          <p:nvSpPr>
            <p:cNvPr id="1972" name="Google Shape;1972;p12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2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2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 name="Google Shape;1975;p122"/>
          <p:cNvGrpSpPr/>
          <p:nvPr/>
        </p:nvGrpSpPr>
        <p:grpSpPr>
          <a:xfrm rot="9796004">
            <a:off x="8647557" y="2986565"/>
            <a:ext cx="284387" cy="690523"/>
            <a:chOff x="276425" y="4185388"/>
            <a:chExt cx="284403" cy="690563"/>
          </a:xfrm>
        </p:grpSpPr>
        <p:sp>
          <p:nvSpPr>
            <p:cNvPr id="1976" name="Google Shape;1976;p12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2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2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122"/>
          <p:cNvGrpSpPr/>
          <p:nvPr/>
        </p:nvGrpSpPr>
        <p:grpSpPr>
          <a:xfrm>
            <a:off x="1070645" y="248146"/>
            <a:ext cx="869658" cy="820223"/>
            <a:chOff x="283800" y="1696800"/>
            <a:chExt cx="1158000" cy="1092175"/>
          </a:xfrm>
        </p:grpSpPr>
        <p:sp>
          <p:nvSpPr>
            <p:cNvPr id="1980" name="Google Shape;1980;p122"/>
            <p:cNvSpPr/>
            <p:nvPr/>
          </p:nvSpPr>
          <p:spPr>
            <a:xfrm>
              <a:off x="283800" y="1799275"/>
              <a:ext cx="1158000" cy="989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22"/>
            <p:cNvSpPr/>
            <p:nvPr/>
          </p:nvSpPr>
          <p:spPr>
            <a:xfrm>
              <a:off x="424775"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22"/>
            <p:cNvSpPr/>
            <p:nvPr/>
          </p:nvSpPr>
          <p:spPr>
            <a:xfrm>
              <a:off x="1254627"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22"/>
            <p:cNvSpPr/>
            <p:nvPr/>
          </p:nvSpPr>
          <p:spPr>
            <a:xfrm>
              <a:off x="1101901"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22"/>
            <p:cNvSpPr/>
            <p:nvPr/>
          </p:nvSpPr>
          <p:spPr>
            <a:xfrm>
              <a:off x="1255353"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22"/>
            <p:cNvSpPr/>
            <p:nvPr/>
          </p:nvSpPr>
          <p:spPr>
            <a:xfrm>
              <a:off x="33463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22"/>
            <p:cNvSpPr/>
            <p:nvPr/>
          </p:nvSpPr>
          <p:spPr>
            <a:xfrm>
              <a:off x="488090"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22"/>
            <p:cNvSpPr/>
            <p:nvPr/>
          </p:nvSpPr>
          <p:spPr>
            <a:xfrm>
              <a:off x="64154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22"/>
            <p:cNvSpPr/>
            <p:nvPr/>
          </p:nvSpPr>
          <p:spPr>
            <a:xfrm>
              <a:off x="794995"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22"/>
            <p:cNvSpPr/>
            <p:nvPr/>
          </p:nvSpPr>
          <p:spPr>
            <a:xfrm>
              <a:off x="94844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22"/>
            <p:cNvSpPr/>
            <p:nvPr/>
          </p:nvSpPr>
          <p:spPr>
            <a:xfrm>
              <a:off x="1101901"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22"/>
            <p:cNvSpPr/>
            <p:nvPr/>
          </p:nvSpPr>
          <p:spPr>
            <a:xfrm>
              <a:off x="125535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22"/>
            <p:cNvSpPr/>
            <p:nvPr/>
          </p:nvSpPr>
          <p:spPr>
            <a:xfrm>
              <a:off x="33463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22"/>
            <p:cNvSpPr/>
            <p:nvPr/>
          </p:nvSpPr>
          <p:spPr>
            <a:xfrm>
              <a:off x="488090"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22"/>
            <p:cNvSpPr/>
            <p:nvPr/>
          </p:nvSpPr>
          <p:spPr>
            <a:xfrm>
              <a:off x="64154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22"/>
            <p:cNvSpPr/>
            <p:nvPr/>
          </p:nvSpPr>
          <p:spPr>
            <a:xfrm>
              <a:off x="794995"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22"/>
            <p:cNvSpPr/>
            <p:nvPr/>
          </p:nvSpPr>
          <p:spPr>
            <a:xfrm>
              <a:off x="94844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22"/>
            <p:cNvSpPr/>
            <p:nvPr/>
          </p:nvSpPr>
          <p:spPr>
            <a:xfrm>
              <a:off x="1101901"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22"/>
            <p:cNvSpPr/>
            <p:nvPr/>
          </p:nvSpPr>
          <p:spPr>
            <a:xfrm>
              <a:off x="125535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22"/>
            <p:cNvSpPr/>
            <p:nvPr/>
          </p:nvSpPr>
          <p:spPr>
            <a:xfrm>
              <a:off x="33463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22"/>
            <p:cNvSpPr/>
            <p:nvPr/>
          </p:nvSpPr>
          <p:spPr>
            <a:xfrm>
              <a:off x="488090"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22"/>
            <p:cNvSpPr/>
            <p:nvPr/>
          </p:nvSpPr>
          <p:spPr>
            <a:xfrm>
              <a:off x="64154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22"/>
            <p:cNvSpPr/>
            <p:nvPr/>
          </p:nvSpPr>
          <p:spPr>
            <a:xfrm>
              <a:off x="794995"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22"/>
            <p:cNvSpPr/>
            <p:nvPr/>
          </p:nvSpPr>
          <p:spPr>
            <a:xfrm>
              <a:off x="94844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22"/>
            <p:cNvSpPr/>
            <p:nvPr/>
          </p:nvSpPr>
          <p:spPr>
            <a:xfrm>
              <a:off x="1101901"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22"/>
            <p:cNvSpPr/>
            <p:nvPr/>
          </p:nvSpPr>
          <p:spPr>
            <a:xfrm>
              <a:off x="125535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22"/>
            <p:cNvSpPr/>
            <p:nvPr/>
          </p:nvSpPr>
          <p:spPr>
            <a:xfrm>
              <a:off x="334638"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22"/>
            <p:cNvSpPr/>
            <p:nvPr/>
          </p:nvSpPr>
          <p:spPr>
            <a:xfrm>
              <a:off x="488090"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22"/>
            <p:cNvSpPr/>
            <p:nvPr/>
          </p:nvSpPr>
          <p:spPr>
            <a:xfrm>
              <a:off x="641543"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22"/>
            <p:cNvSpPr/>
            <p:nvPr/>
          </p:nvSpPr>
          <p:spPr>
            <a:xfrm>
              <a:off x="794995"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22"/>
            <p:cNvSpPr/>
            <p:nvPr/>
          </p:nvSpPr>
          <p:spPr>
            <a:xfrm rot="-8100000">
              <a:off x="114361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22"/>
            <p:cNvSpPr/>
            <p:nvPr/>
          </p:nvSpPr>
          <p:spPr>
            <a:xfrm rot="-8100000">
              <a:off x="129706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22"/>
            <p:cNvSpPr/>
            <p:nvPr/>
          </p:nvSpPr>
          <p:spPr>
            <a:xfrm rot="-8100000">
              <a:off x="11436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22"/>
            <p:cNvSpPr/>
            <p:nvPr/>
          </p:nvSpPr>
          <p:spPr>
            <a:xfrm rot="-8100000">
              <a:off x="12970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22"/>
            <p:cNvSpPr/>
            <p:nvPr/>
          </p:nvSpPr>
          <p:spPr>
            <a:xfrm rot="-8100000">
              <a:off x="8367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22"/>
            <p:cNvSpPr/>
            <p:nvPr/>
          </p:nvSpPr>
          <p:spPr>
            <a:xfrm rot="-8100000">
              <a:off x="9901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22"/>
            <p:cNvSpPr/>
            <p:nvPr/>
          </p:nvSpPr>
          <p:spPr>
            <a:xfrm rot="-8100000">
              <a:off x="5298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22"/>
            <p:cNvSpPr/>
            <p:nvPr/>
          </p:nvSpPr>
          <p:spPr>
            <a:xfrm rot="-8100000">
              <a:off x="6832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22"/>
            <p:cNvSpPr/>
            <p:nvPr/>
          </p:nvSpPr>
          <p:spPr>
            <a:xfrm rot="-8100000">
              <a:off x="3763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 name="Google Shape;2019;p122"/>
          <p:cNvGrpSpPr/>
          <p:nvPr/>
        </p:nvGrpSpPr>
        <p:grpSpPr>
          <a:xfrm>
            <a:off x="7753797" y="4204390"/>
            <a:ext cx="519461" cy="799222"/>
            <a:chOff x="3334313" y="1341356"/>
            <a:chExt cx="798434" cy="1228438"/>
          </a:xfrm>
        </p:grpSpPr>
        <p:sp>
          <p:nvSpPr>
            <p:cNvPr id="2020" name="Google Shape;2020;p122"/>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22"/>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22"/>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22"/>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22"/>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22"/>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22"/>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5" name="Shape 85"/>
        <p:cNvGrpSpPr/>
        <p:nvPr/>
      </p:nvGrpSpPr>
      <p:grpSpPr>
        <a:xfrm>
          <a:off x="0" y="0"/>
          <a:ext cx="0" cy="0"/>
          <a:chOff x="0" y="0"/>
          <a:chExt cx="0" cy="0"/>
        </a:xfrm>
      </p:grpSpPr>
      <p:sp>
        <p:nvSpPr>
          <p:cNvPr id="86" name="Google Shape;86;p14"/>
          <p:cNvSpPr txBox="1"/>
          <p:nvPr>
            <p:ph type="ctrTitle"/>
          </p:nvPr>
        </p:nvSpPr>
        <p:spPr>
          <a:xfrm>
            <a:off x="4271125" y="1417663"/>
            <a:ext cx="4150500" cy="18294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7" name="Google Shape;87;p14"/>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88" name="Google Shape;88;p14"/>
          <p:cNvGrpSpPr/>
          <p:nvPr/>
        </p:nvGrpSpPr>
        <p:grpSpPr>
          <a:xfrm>
            <a:off x="276425" y="135875"/>
            <a:ext cx="8538875" cy="4740075"/>
            <a:chOff x="276425" y="135875"/>
            <a:chExt cx="8538875" cy="4740075"/>
          </a:xfrm>
        </p:grpSpPr>
        <p:grpSp>
          <p:nvGrpSpPr>
            <p:cNvPr id="89" name="Google Shape;89;p14"/>
            <p:cNvGrpSpPr/>
            <p:nvPr/>
          </p:nvGrpSpPr>
          <p:grpSpPr>
            <a:xfrm>
              <a:off x="8196000" y="135875"/>
              <a:ext cx="619300" cy="330925"/>
              <a:chOff x="5031250" y="135875"/>
              <a:chExt cx="619300" cy="330925"/>
            </a:xfrm>
          </p:grpSpPr>
          <p:sp>
            <p:nvSpPr>
              <p:cNvPr id="90" name="Google Shape;90;p1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14"/>
            <p:cNvGrpSpPr/>
            <p:nvPr/>
          </p:nvGrpSpPr>
          <p:grpSpPr>
            <a:xfrm>
              <a:off x="276425" y="4185388"/>
              <a:ext cx="284403" cy="690563"/>
              <a:chOff x="276425" y="4185388"/>
              <a:chExt cx="284403" cy="690563"/>
            </a:xfrm>
          </p:grpSpPr>
          <p:sp>
            <p:nvSpPr>
              <p:cNvPr id="94" name="Google Shape;94;p1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 name="Google Shape;97;p14"/>
          <p:cNvGrpSpPr/>
          <p:nvPr/>
        </p:nvGrpSpPr>
        <p:grpSpPr>
          <a:xfrm>
            <a:off x="0" y="307163"/>
            <a:ext cx="9141000" cy="4529150"/>
            <a:chOff x="0" y="307163"/>
            <a:chExt cx="9141000" cy="4529150"/>
          </a:xfrm>
        </p:grpSpPr>
        <p:cxnSp>
          <p:nvCxnSpPr>
            <p:cNvPr id="98" name="Google Shape;98;p1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9" name="Google Shape;99;p14"/>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sp>
        <p:nvSpPr>
          <p:cNvPr id="101" name="Google Shape;101;p15"/>
          <p:cNvSpPr txBox="1"/>
          <p:nvPr>
            <p:ph type="title"/>
          </p:nvPr>
        </p:nvSpPr>
        <p:spPr>
          <a:xfrm>
            <a:off x="722375" y="2600850"/>
            <a:ext cx="3473400" cy="7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2" name="Google Shape;102;p15"/>
          <p:cNvSpPr txBox="1"/>
          <p:nvPr>
            <p:ph hasCustomPrompt="1" idx="2" type="title"/>
          </p:nvPr>
        </p:nvSpPr>
        <p:spPr>
          <a:xfrm>
            <a:off x="3101075" y="1759050"/>
            <a:ext cx="1094700" cy="8418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12000"/>
              <a:buNone/>
              <a:defRPr b="0"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103" name="Google Shape;103;p15"/>
          <p:cNvGrpSpPr/>
          <p:nvPr/>
        </p:nvGrpSpPr>
        <p:grpSpPr>
          <a:xfrm>
            <a:off x="0" y="307163"/>
            <a:ext cx="9141000" cy="4529150"/>
            <a:chOff x="0" y="307163"/>
            <a:chExt cx="9141000" cy="4529150"/>
          </a:xfrm>
        </p:grpSpPr>
        <p:cxnSp>
          <p:nvCxnSpPr>
            <p:cNvPr id="104" name="Google Shape;104;p15"/>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5" name="Google Shape;105;p15"/>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06" name="Google Shape;106;p15"/>
          <p:cNvGrpSpPr/>
          <p:nvPr/>
        </p:nvGrpSpPr>
        <p:grpSpPr>
          <a:xfrm>
            <a:off x="285949" y="264091"/>
            <a:ext cx="8669681" cy="4789793"/>
            <a:chOff x="285949" y="264091"/>
            <a:chExt cx="8669681" cy="4789793"/>
          </a:xfrm>
        </p:grpSpPr>
        <p:grpSp>
          <p:nvGrpSpPr>
            <p:cNvPr id="107" name="Google Shape;107;p15"/>
            <p:cNvGrpSpPr/>
            <p:nvPr/>
          </p:nvGrpSpPr>
          <p:grpSpPr>
            <a:xfrm rot="5071527">
              <a:off x="501012" y="93311"/>
              <a:ext cx="284392" cy="690536"/>
              <a:chOff x="276425" y="4185388"/>
              <a:chExt cx="284403" cy="690563"/>
            </a:xfrm>
          </p:grpSpPr>
          <p:sp>
            <p:nvSpPr>
              <p:cNvPr id="108" name="Google Shape;108;p1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15"/>
            <p:cNvGrpSpPr/>
            <p:nvPr/>
          </p:nvGrpSpPr>
          <p:grpSpPr>
            <a:xfrm rot="-4116747">
              <a:off x="8378950" y="4539720"/>
              <a:ext cx="619343" cy="330948"/>
              <a:chOff x="5031250" y="135875"/>
              <a:chExt cx="619300" cy="330925"/>
            </a:xfrm>
          </p:grpSpPr>
          <p:sp>
            <p:nvSpPr>
              <p:cNvPr id="112" name="Google Shape;112;p1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5" name="Shape 115"/>
        <p:cNvGrpSpPr/>
        <p:nvPr/>
      </p:nvGrpSpPr>
      <p:grpSpPr>
        <a:xfrm>
          <a:off x="0" y="0"/>
          <a:ext cx="0" cy="0"/>
          <a:chOff x="0" y="0"/>
          <a:chExt cx="0" cy="0"/>
        </a:xfrm>
      </p:grpSpPr>
      <p:sp>
        <p:nvSpPr>
          <p:cNvPr id="116" name="Google Shape;116;p1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16"/>
          <p:cNvSpPr txBox="1"/>
          <p:nvPr>
            <p:ph idx="1" type="body"/>
          </p:nvPr>
        </p:nvSpPr>
        <p:spPr>
          <a:xfrm>
            <a:off x="722375" y="1187600"/>
            <a:ext cx="7699200" cy="1622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18" name="Google Shape;118;p16"/>
          <p:cNvGrpSpPr/>
          <p:nvPr/>
        </p:nvGrpSpPr>
        <p:grpSpPr>
          <a:xfrm>
            <a:off x="32616" y="307167"/>
            <a:ext cx="8926885" cy="4706689"/>
            <a:chOff x="32616" y="307167"/>
            <a:chExt cx="8926885" cy="4706689"/>
          </a:xfrm>
        </p:grpSpPr>
        <p:grpSp>
          <p:nvGrpSpPr>
            <p:cNvPr id="119" name="Google Shape;119;p16"/>
            <p:cNvGrpSpPr/>
            <p:nvPr/>
          </p:nvGrpSpPr>
          <p:grpSpPr>
            <a:xfrm rot="-7078930">
              <a:off x="14371" y="492790"/>
              <a:ext cx="619304" cy="330927"/>
              <a:chOff x="5031250" y="135875"/>
              <a:chExt cx="619300" cy="330925"/>
            </a:xfrm>
          </p:grpSpPr>
          <p:sp>
            <p:nvSpPr>
              <p:cNvPr id="120" name="Google Shape;120;p1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16"/>
            <p:cNvGrpSpPr/>
            <p:nvPr/>
          </p:nvGrpSpPr>
          <p:grpSpPr>
            <a:xfrm rot="-7457161">
              <a:off x="8451932" y="4356605"/>
              <a:ext cx="284391" cy="690533"/>
              <a:chOff x="276425" y="4185388"/>
              <a:chExt cx="284403" cy="690563"/>
            </a:xfrm>
          </p:grpSpPr>
          <p:sp>
            <p:nvSpPr>
              <p:cNvPr id="124" name="Google Shape;124;p1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 name="Google Shape;127;p16"/>
          <p:cNvGrpSpPr/>
          <p:nvPr/>
        </p:nvGrpSpPr>
        <p:grpSpPr>
          <a:xfrm>
            <a:off x="0" y="307163"/>
            <a:ext cx="9141000" cy="4529150"/>
            <a:chOff x="0" y="307163"/>
            <a:chExt cx="9141000" cy="4529150"/>
          </a:xfrm>
        </p:grpSpPr>
        <p:cxnSp>
          <p:nvCxnSpPr>
            <p:cNvPr id="128" name="Google Shape;128;p16"/>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29" name="Google Shape;129;p16"/>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0" name="Shape 130"/>
        <p:cNvGrpSpPr/>
        <p:nvPr/>
      </p:nvGrpSpPr>
      <p:grpSpPr>
        <a:xfrm>
          <a:off x="0" y="0"/>
          <a:ext cx="0" cy="0"/>
          <a:chOff x="0" y="0"/>
          <a:chExt cx="0" cy="0"/>
        </a:xfrm>
      </p:grpSpPr>
      <p:sp>
        <p:nvSpPr>
          <p:cNvPr id="131" name="Google Shape;131;p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17"/>
          <p:cNvSpPr txBox="1"/>
          <p:nvPr>
            <p:ph idx="1" type="subTitle"/>
          </p:nvPr>
        </p:nvSpPr>
        <p:spPr>
          <a:xfrm>
            <a:off x="112876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3" name="Google Shape;133;p17"/>
          <p:cNvSpPr txBox="1"/>
          <p:nvPr>
            <p:ph idx="2" type="subTitle"/>
          </p:nvPr>
        </p:nvSpPr>
        <p:spPr>
          <a:xfrm>
            <a:off x="508689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4" name="Google Shape;134;p17"/>
          <p:cNvSpPr txBox="1"/>
          <p:nvPr>
            <p:ph idx="3" type="subTitle"/>
          </p:nvPr>
        </p:nvSpPr>
        <p:spPr>
          <a:xfrm>
            <a:off x="1128762"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35" name="Google Shape;135;p17"/>
          <p:cNvSpPr txBox="1"/>
          <p:nvPr>
            <p:ph idx="4" type="subTitle"/>
          </p:nvPr>
        </p:nvSpPr>
        <p:spPr>
          <a:xfrm>
            <a:off x="5086899"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36" name="Google Shape;136;p17"/>
          <p:cNvGrpSpPr/>
          <p:nvPr/>
        </p:nvGrpSpPr>
        <p:grpSpPr>
          <a:xfrm rot="-9969249">
            <a:off x="8236724" y="374036"/>
            <a:ext cx="619273" cy="330910"/>
            <a:chOff x="5031250" y="135875"/>
            <a:chExt cx="619300" cy="330925"/>
          </a:xfrm>
        </p:grpSpPr>
        <p:sp>
          <p:nvSpPr>
            <p:cNvPr id="137" name="Google Shape;137;p1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17"/>
          <p:cNvGrpSpPr/>
          <p:nvPr/>
        </p:nvGrpSpPr>
        <p:grpSpPr>
          <a:xfrm rot="-5082576">
            <a:off x="580185" y="4491069"/>
            <a:ext cx="284392" cy="690535"/>
            <a:chOff x="276425" y="4185388"/>
            <a:chExt cx="284403" cy="690563"/>
          </a:xfrm>
        </p:grpSpPr>
        <p:sp>
          <p:nvSpPr>
            <p:cNvPr id="141" name="Google Shape;141;p1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 name="Google Shape;144;p17"/>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5" name="Shape 145"/>
        <p:cNvGrpSpPr/>
        <p:nvPr/>
      </p:nvGrpSpPr>
      <p:grpSpPr>
        <a:xfrm>
          <a:off x="0" y="0"/>
          <a:ext cx="0" cy="0"/>
          <a:chOff x="0" y="0"/>
          <a:chExt cx="0" cy="0"/>
        </a:xfrm>
      </p:grpSpPr>
      <p:sp>
        <p:nvSpPr>
          <p:cNvPr id="146" name="Google Shape;146;p1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7" name="Google Shape;147;p18"/>
          <p:cNvGrpSpPr/>
          <p:nvPr/>
        </p:nvGrpSpPr>
        <p:grpSpPr>
          <a:xfrm>
            <a:off x="150145" y="211917"/>
            <a:ext cx="8695880" cy="4789870"/>
            <a:chOff x="150145" y="211917"/>
            <a:chExt cx="8695880" cy="4789870"/>
          </a:xfrm>
        </p:grpSpPr>
        <p:grpSp>
          <p:nvGrpSpPr>
            <p:cNvPr id="148" name="Google Shape;148;p18"/>
            <p:cNvGrpSpPr/>
            <p:nvPr/>
          </p:nvGrpSpPr>
          <p:grpSpPr>
            <a:xfrm>
              <a:off x="8226725" y="4670863"/>
              <a:ext cx="619300" cy="330925"/>
              <a:chOff x="5031250" y="135875"/>
              <a:chExt cx="619300" cy="330925"/>
            </a:xfrm>
          </p:grpSpPr>
          <p:sp>
            <p:nvSpPr>
              <p:cNvPr id="149" name="Google Shape;149;p1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8"/>
            <p:cNvGrpSpPr/>
            <p:nvPr/>
          </p:nvGrpSpPr>
          <p:grpSpPr>
            <a:xfrm rot="5400000">
              <a:off x="353225" y="8838"/>
              <a:ext cx="284403" cy="690563"/>
              <a:chOff x="276425" y="4185388"/>
              <a:chExt cx="284403" cy="690563"/>
            </a:xfrm>
          </p:grpSpPr>
          <p:sp>
            <p:nvSpPr>
              <p:cNvPr id="153" name="Google Shape;153;p1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 name="Google Shape;156;p18"/>
          <p:cNvGrpSpPr/>
          <p:nvPr/>
        </p:nvGrpSpPr>
        <p:grpSpPr>
          <a:xfrm>
            <a:off x="0" y="307163"/>
            <a:ext cx="9141000" cy="4529150"/>
            <a:chOff x="0" y="307163"/>
            <a:chExt cx="9141000" cy="4529150"/>
          </a:xfrm>
        </p:grpSpPr>
        <p:cxnSp>
          <p:nvCxnSpPr>
            <p:cNvPr id="157" name="Google Shape;157;p18"/>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8" name="Google Shape;158;p18"/>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9" name="Shape 159"/>
        <p:cNvGrpSpPr/>
        <p:nvPr/>
      </p:nvGrpSpPr>
      <p:grpSpPr>
        <a:xfrm>
          <a:off x="0" y="0"/>
          <a:ext cx="0" cy="0"/>
          <a:chOff x="0" y="0"/>
          <a:chExt cx="0" cy="0"/>
        </a:xfrm>
      </p:grpSpPr>
      <p:sp>
        <p:nvSpPr>
          <p:cNvPr id="160" name="Google Shape;160;p19"/>
          <p:cNvSpPr txBox="1"/>
          <p:nvPr>
            <p:ph type="title"/>
          </p:nvPr>
        </p:nvSpPr>
        <p:spPr>
          <a:xfrm>
            <a:off x="4326875" y="539500"/>
            <a:ext cx="4094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 name="Google Shape;161;p19"/>
          <p:cNvSpPr txBox="1"/>
          <p:nvPr>
            <p:ph idx="1" type="body"/>
          </p:nvPr>
        </p:nvSpPr>
        <p:spPr>
          <a:xfrm>
            <a:off x="4326925" y="1591900"/>
            <a:ext cx="4094700" cy="2258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62" name="Google Shape;162;p19"/>
          <p:cNvSpPr/>
          <p:nvPr>
            <p:ph idx="2" type="pic"/>
          </p:nvPr>
        </p:nvSpPr>
        <p:spPr>
          <a:xfrm>
            <a:off x="722363" y="539500"/>
            <a:ext cx="2705400" cy="4062000"/>
          </a:xfrm>
          <a:prstGeom prst="rect">
            <a:avLst/>
          </a:prstGeom>
          <a:noFill/>
          <a:ln cap="flat" cmpd="sng" w="9525">
            <a:solidFill>
              <a:schemeClr val="dk1"/>
            </a:solidFill>
            <a:prstDash val="solid"/>
            <a:round/>
            <a:headEnd len="sm" w="sm" type="none"/>
            <a:tailEnd len="sm" w="sm" type="none"/>
          </a:ln>
        </p:spPr>
      </p:sp>
      <p:grpSp>
        <p:nvGrpSpPr>
          <p:cNvPr id="163" name="Google Shape;163;p19"/>
          <p:cNvGrpSpPr/>
          <p:nvPr/>
        </p:nvGrpSpPr>
        <p:grpSpPr>
          <a:xfrm>
            <a:off x="0" y="307163"/>
            <a:ext cx="9141000" cy="4529150"/>
            <a:chOff x="0" y="307163"/>
            <a:chExt cx="9141000" cy="4529150"/>
          </a:xfrm>
        </p:grpSpPr>
        <p:cxnSp>
          <p:nvCxnSpPr>
            <p:cNvPr id="164" name="Google Shape;164;p1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65" name="Google Shape;165;p19"/>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66" name="Google Shape;166;p19"/>
          <p:cNvGrpSpPr/>
          <p:nvPr/>
        </p:nvGrpSpPr>
        <p:grpSpPr>
          <a:xfrm>
            <a:off x="276425" y="135875"/>
            <a:ext cx="8538875" cy="4740075"/>
            <a:chOff x="276425" y="135875"/>
            <a:chExt cx="8538875" cy="4740075"/>
          </a:xfrm>
        </p:grpSpPr>
        <p:grpSp>
          <p:nvGrpSpPr>
            <p:cNvPr id="167" name="Google Shape;167;p19"/>
            <p:cNvGrpSpPr/>
            <p:nvPr/>
          </p:nvGrpSpPr>
          <p:grpSpPr>
            <a:xfrm>
              <a:off x="8196000" y="135875"/>
              <a:ext cx="619300" cy="330925"/>
              <a:chOff x="5031250" y="135875"/>
              <a:chExt cx="619300" cy="330925"/>
            </a:xfrm>
          </p:grpSpPr>
          <p:sp>
            <p:nvSpPr>
              <p:cNvPr id="168" name="Google Shape;168;p1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19"/>
            <p:cNvGrpSpPr/>
            <p:nvPr/>
          </p:nvGrpSpPr>
          <p:grpSpPr>
            <a:xfrm>
              <a:off x="276425" y="4185388"/>
              <a:ext cx="284403" cy="690563"/>
              <a:chOff x="276425" y="4185388"/>
              <a:chExt cx="284403" cy="690563"/>
            </a:xfrm>
          </p:grpSpPr>
          <p:sp>
            <p:nvSpPr>
              <p:cNvPr id="172" name="Google Shape;172;p1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5" name="Shape 175"/>
        <p:cNvGrpSpPr/>
        <p:nvPr/>
      </p:nvGrpSpPr>
      <p:grpSpPr>
        <a:xfrm>
          <a:off x="0" y="0"/>
          <a:ext cx="0" cy="0"/>
          <a:chOff x="0" y="0"/>
          <a:chExt cx="0" cy="0"/>
        </a:xfrm>
      </p:grpSpPr>
      <p:sp>
        <p:nvSpPr>
          <p:cNvPr id="176" name="Google Shape;176;p20"/>
          <p:cNvSpPr txBox="1"/>
          <p:nvPr>
            <p:ph type="title"/>
          </p:nvPr>
        </p:nvSpPr>
        <p:spPr>
          <a:xfrm>
            <a:off x="1878750" y="1289700"/>
            <a:ext cx="5386500" cy="256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77" name="Google Shape;177;p20"/>
          <p:cNvGrpSpPr/>
          <p:nvPr/>
        </p:nvGrpSpPr>
        <p:grpSpPr>
          <a:xfrm>
            <a:off x="0" y="307163"/>
            <a:ext cx="9141000" cy="4529150"/>
            <a:chOff x="0" y="307163"/>
            <a:chExt cx="9141000" cy="4529150"/>
          </a:xfrm>
        </p:grpSpPr>
        <p:cxnSp>
          <p:nvCxnSpPr>
            <p:cNvPr id="178" name="Google Shape;178;p2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79" name="Google Shape;179;p20"/>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80" name="Google Shape;180;p20"/>
          <p:cNvGrpSpPr/>
          <p:nvPr/>
        </p:nvGrpSpPr>
        <p:grpSpPr>
          <a:xfrm>
            <a:off x="294371" y="141713"/>
            <a:ext cx="8240379" cy="4829479"/>
            <a:chOff x="294371" y="141713"/>
            <a:chExt cx="8240379" cy="4829479"/>
          </a:xfrm>
        </p:grpSpPr>
        <p:grpSp>
          <p:nvGrpSpPr>
            <p:cNvPr id="181" name="Google Shape;181;p20"/>
            <p:cNvGrpSpPr/>
            <p:nvPr/>
          </p:nvGrpSpPr>
          <p:grpSpPr>
            <a:xfrm>
              <a:off x="7915450" y="141713"/>
              <a:ext cx="619300" cy="330925"/>
              <a:chOff x="5031250" y="135875"/>
              <a:chExt cx="619300" cy="330925"/>
            </a:xfrm>
          </p:grpSpPr>
          <p:sp>
            <p:nvSpPr>
              <p:cNvPr id="182" name="Google Shape;182;p2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20"/>
            <p:cNvGrpSpPr/>
            <p:nvPr/>
          </p:nvGrpSpPr>
          <p:grpSpPr>
            <a:xfrm rot="-1970868">
              <a:off x="458916" y="4258716"/>
              <a:ext cx="284398" cy="690551"/>
              <a:chOff x="276425" y="4185388"/>
              <a:chExt cx="284403" cy="690563"/>
            </a:xfrm>
          </p:grpSpPr>
          <p:sp>
            <p:nvSpPr>
              <p:cNvPr id="186" name="Google Shape;186;p2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9" name="Shape 189"/>
        <p:cNvGrpSpPr/>
        <p:nvPr/>
      </p:nvGrpSpPr>
      <p:grpSpPr>
        <a:xfrm>
          <a:off x="0" y="0"/>
          <a:ext cx="0" cy="0"/>
          <a:chOff x="0" y="0"/>
          <a:chExt cx="0" cy="0"/>
        </a:xfrm>
      </p:grpSpPr>
      <p:sp>
        <p:nvSpPr>
          <p:cNvPr id="190" name="Google Shape;190;p21"/>
          <p:cNvSpPr txBox="1"/>
          <p:nvPr>
            <p:ph type="title"/>
          </p:nvPr>
        </p:nvSpPr>
        <p:spPr>
          <a:xfrm>
            <a:off x="2549400" y="127882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91" name="Google Shape;191;p21"/>
          <p:cNvSpPr txBox="1"/>
          <p:nvPr>
            <p:ph idx="1" type="subTitle"/>
          </p:nvPr>
        </p:nvSpPr>
        <p:spPr>
          <a:xfrm>
            <a:off x="2549400" y="284872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92" name="Google Shape;192;p21"/>
          <p:cNvGrpSpPr/>
          <p:nvPr/>
        </p:nvGrpSpPr>
        <p:grpSpPr>
          <a:xfrm>
            <a:off x="211278" y="220206"/>
            <a:ext cx="8661690" cy="4820732"/>
            <a:chOff x="211278" y="220206"/>
            <a:chExt cx="8661690" cy="4820732"/>
          </a:xfrm>
        </p:grpSpPr>
        <p:grpSp>
          <p:nvGrpSpPr>
            <p:cNvPr id="193" name="Google Shape;193;p21"/>
            <p:cNvGrpSpPr/>
            <p:nvPr/>
          </p:nvGrpSpPr>
          <p:grpSpPr>
            <a:xfrm rot="-4513216">
              <a:off x="8324345" y="4533868"/>
              <a:ext cx="619291" cy="330920"/>
              <a:chOff x="5031250" y="135875"/>
              <a:chExt cx="619300" cy="330925"/>
            </a:xfrm>
          </p:grpSpPr>
          <p:sp>
            <p:nvSpPr>
              <p:cNvPr id="194" name="Google Shape;194;p2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21"/>
            <p:cNvGrpSpPr/>
            <p:nvPr/>
          </p:nvGrpSpPr>
          <p:grpSpPr>
            <a:xfrm rot="811576">
              <a:off x="288095" y="243890"/>
              <a:ext cx="284414" cy="690589"/>
              <a:chOff x="276425" y="4185388"/>
              <a:chExt cx="284403" cy="690563"/>
            </a:xfrm>
          </p:grpSpPr>
          <p:sp>
            <p:nvSpPr>
              <p:cNvPr id="198" name="Google Shape;198;p2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 name="Google Shape;201;p21"/>
          <p:cNvGrpSpPr/>
          <p:nvPr/>
        </p:nvGrpSpPr>
        <p:grpSpPr>
          <a:xfrm>
            <a:off x="0" y="307163"/>
            <a:ext cx="9141000" cy="4529150"/>
            <a:chOff x="0" y="307163"/>
            <a:chExt cx="9141000" cy="4529150"/>
          </a:xfrm>
        </p:grpSpPr>
        <p:cxnSp>
          <p:nvCxnSpPr>
            <p:cNvPr id="202" name="Google Shape;202;p21"/>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03" name="Google Shape;203;p21"/>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4" name="Shape 204"/>
        <p:cNvGrpSpPr/>
        <p:nvPr/>
      </p:nvGrpSpPr>
      <p:grpSpPr>
        <a:xfrm>
          <a:off x="0" y="0"/>
          <a:ext cx="0" cy="0"/>
          <a:chOff x="0" y="0"/>
          <a:chExt cx="0" cy="0"/>
        </a:xfrm>
      </p:grpSpPr>
      <p:sp>
        <p:nvSpPr>
          <p:cNvPr id="205" name="Google Shape;205;p2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grpSp>
        <p:nvGrpSpPr>
          <p:cNvPr id="206" name="Google Shape;206;p22"/>
          <p:cNvGrpSpPr/>
          <p:nvPr/>
        </p:nvGrpSpPr>
        <p:grpSpPr>
          <a:xfrm>
            <a:off x="0" y="307163"/>
            <a:ext cx="9141000" cy="4529150"/>
            <a:chOff x="0" y="307163"/>
            <a:chExt cx="9141000" cy="4529150"/>
          </a:xfrm>
        </p:grpSpPr>
        <p:cxnSp>
          <p:nvCxnSpPr>
            <p:cNvPr id="207" name="Google Shape;207;p2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08" name="Google Shape;208;p22"/>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209" name="Google Shape;209;p22"/>
          <p:cNvGrpSpPr/>
          <p:nvPr/>
        </p:nvGrpSpPr>
        <p:grpSpPr>
          <a:xfrm>
            <a:off x="328075" y="147253"/>
            <a:ext cx="8635431" cy="4787659"/>
            <a:chOff x="328075" y="147253"/>
            <a:chExt cx="8635431" cy="4787659"/>
          </a:xfrm>
        </p:grpSpPr>
        <p:grpSp>
          <p:nvGrpSpPr>
            <p:cNvPr id="210" name="Google Shape;210;p22"/>
            <p:cNvGrpSpPr/>
            <p:nvPr/>
          </p:nvGrpSpPr>
          <p:grpSpPr>
            <a:xfrm>
              <a:off x="328075" y="4603988"/>
              <a:ext cx="619300" cy="330925"/>
              <a:chOff x="5031250" y="135875"/>
              <a:chExt cx="619300" cy="330925"/>
            </a:xfrm>
          </p:grpSpPr>
          <p:sp>
            <p:nvSpPr>
              <p:cNvPr id="211" name="Google Shape;211;p2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22"/>
            <p:cNvGrpSpPr/>
            <p:nvPr/>
          </p:nvGrpSpPr>
          <p:grpSpPr>
            <a:xfrm rot="-3619827">
              <a:off x="8450899" y="96443"/>
              <a:ext cx="284405" cy="690567"/>
              <a:chOff x="276425" y="4185388"/>
              <a:chExt cx="284403" cy="690563"/>
            </a:xfrm>
          </p:grpSpPr>
          <p:sp>
            <p:nvSpPr>
              <p:cNvPr id="215" name="Google Shape;215;p2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8" name="Shape 218"/>
        <p:cNvGrpSpPr/>
        <p:nvPr/>
      </p:nvGrpSpPr>
      <p:grpSpPr>
        <a:xfrm>
          <a:off x="0" y="0"/>
          <a:ext cx="0" cy="0"/>
          <a:chOff x="0" y="0"/>
          <a:chExt cx="0" cy="0"/>
        </a:xfrm>
      </p:grpSpPr>
      <p:sp>
        <p:nvSpPr>
          <p:cNvPr id="219" name="Google Shape;219;p23"/>
          <p:cNvSpPr txBox="1"/>
          <p:nvPr>
            <p:ph hasCustomPrompt="1" type="title"/>
          </p:nvPr>
        </p:nvSpPr>
        <p:spPr>
          <a:xfrm>
            <a:off x="1189390" y="1650050"/>
            <a:ext cx="6765300" cy="130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20" name="Google Shape;220;p23"/>
          <p:cNvSpPr txBox="1"/>
          <p:nvPr>
            <p:ph idx="1" type="subTitle"/>
          </p:nvPr>
        </p:nvSpPr>
        <p:spPr>
          <a:xfrm>
            <a:off x="1189350" y="2957650"/>
            <a:ext cx="6765300" cy="53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221" name="Google Shape;221;p23"/>
          <p:cNvGrpSpPr/>
          <p:nvPr/>
        </p:nvGrpSpPr>
        <p:grpSpPr>
          <a:xfrm>
            <a:off x="0" y="307163"/>
            <a:ext cx="9141000" cy="4529150"/>
            <a:chOff x="0" y="307163"/>
            <a:chExt cx="9141000" cy="4529150"/>
          </a:xfrm>
        </p:grpSpPr>
        <p:cxnSp>
          <p:nvCxnSpPr>
            <p:cNvPr id="222" name="Google Shape;222;p23"/>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23" name="Google Shape;223;p23"/>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224" name="Google Shape;224;p23"/>
          <p:cNvGrpSpPr/>
          <p:nvPr/>
        </p:nvGrpSpPr>
        <p:grpSpPr>
          <a:xfrm>
            <a:off x="32616" y="307167"/>
            <a:ext cx="8926885" cy="4706689"/>
            <a:chOff x="32616" y="307167"/>
            <a:chExt cx="8926885" cy="4706689"/>
          </a:xfrm>
        </p:grpSpPr>
        <p:grpSp>
          <p:nvGrpSpPr>
            <p:cNvPr id="225" name="Google Shape;225;p23"/>
            <p:cNvGrpSpPr/>
            <p:nvPr/>
          </p:nvGrpSpPr>
          <p:grpSpPr>
            <a:xfrm rot="-7457161">
              <a:off x="8451932" y="4356605"/>
              <a:ext cx="284391" cy="690533"/>
              <a:chOff x="276425" y="4185388"/>
              <a:chExt cx="284403" cy="690563"/>
            </a:xfrm>
          </p:grpSpPr>
          <p:sp>
            <p:nvSpPr>
              <p:cNvPr id="226" name="Google Shape;226;p2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23"/>
            <p:cNvGrpSpPr/>
            <p:nvPr/>
          </p:nvGrpSpPr>
          <p:grpSpPr>
            <a:xfrm rot="-7078930">
              <a:off x="14371" y="492790"/>
              <a:ext cx="619304" cy="330927"/>
              <a:chOff x="5031250" y="135875"/>
              <a:chExt cx="619300" cy="330925"/>
            </a:xfrm>
          </p:grpSpPr>
          <p:sp>
            <p:nvSpPr>
              <p:cNvPr id="230" name="Google Shape;230;p2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33" name="Shape 233"/>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34" name="Shape 234"/>
        <p:cNvGrpSpPr/>
        <p:nvPr/>
      </p:nvGrpSpPr>
      <p:grpSpPr>
        <a:xfrm>
          <a:off x="0" y="0"/>
          <a:ext cx="0" cy="0"/>
          <a:chOff x="0" y="0"/>
          <a:chExt cx="0" cy="0"/>
        </a:xfrm>
      </p:grpSpPr>
      <p:sp>
        <p:nvSpPr>
          <p:cNvPr id="235" name="Google Shape;235;p2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36" name="Google Shape;236;p25"/>
          <p:cNvSpPr txBox="1"/>
          <p:nvPr>
            <p:ph hasCustomPrompt="1" idx="2" type="title"/>
          </p:nvPr>
        </p:nvSpPr>
        <p:spPr>
          <a:xfrm>
            <a:off x="852950" y="126282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37" name="Google Shape;237;p25"/>
          <p:cNvSpPr txBox="1"/>
          <p:nvPr>
            <p:ph idx="1" type="subTitle"/>
          </p:nvPr>
        </p:nvSpPr>
        <p:spPr>
          <a:xfrm>
            <a:off x="1586026" y="126282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38" name="Google Shape;238;p25"/>
          <p:cNvSpPr txBox="1"/>
          <p:nvPr>
            <p:ph hasCustomPrompt="1" idx="3" type="title"/>
          </p:nvPr>
        </p:nvSpPr>
        <p:spPr>
          <a:xfrm>
            <a:off x="852950" y="183953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39" name="Google Shape;239;p25"/>
          <p:cNvSpPr txBox="1"/>
          <p:nvPr>
            <p:ph idx="4" type="subTitle"/>
          </p:nvPr>
        </p:nvSpPr>
        <p:spPr>
          <a:xfrm>
            <a:off x="1586026" y="183953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40" name="Google Shape;240;p25"/>
          <p:cNvSpPr txBox="1"/>
          <p:nvPr>
            <p:ph hasCustomPrompt="1" idx="5" type="title"/>
          </p:nvPr>
        </p:nvSpPr>
        <p:spPr>
          <a:xfrm>
            <a:off x="852950" y="241624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1" name="Google Shape;241;p25"/>
          <p:cNvSpPr txBox="1"/>
          <p:nvPr>
            <p:ph idx="6" type="subTitle"/>
          </p:nvPr>
        </p:nvSpPr>
        <p:spPr>
          <a:xfrm>
            <a:off x="1586026" y="241624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42" name="Google Shape;242;p25"/>
          <p:cNvSpPr txBox="1"/>
          <p:nvPr>
            <p:ph hasCustomPrompt="1" idx="7" type="title"/>
          </p:nvPr>
        </p:nvSpPr>
        <p:spPr>
          <a:xfrm>
            <a:off x="852950" y="299295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3" name="Google Shape;243;p25"/>
          <p:cNvSpPr txBox="1"/>
          <p:nvPr>
            <p:ph idx="8" type="subTitle"/>
          </p:nvPr>
        </p:nvSpPr>
        <p:spPr>
          <a:xfrm>
            <a:off x="1586075" y="299295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44" name="Google Shape;244;p25"/>
          <p:cNvSpPr txBox="1"/>
          <p:nvPr>
            <p:ph hasCustomPrompt="1" idx="9" type="title"/>
          </p:nvPr>
        </p:nvSpPr>
        <p:spPr>
          <a:xfrm>
            <a:off x="852950" y="356966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5" name="Google Shape;245;p25"/>
          <p:cNvSpPr txBox="1"/>
          <p:nvPr>
            <p:ph idx="13" type="subTitle"/>
          </p:nvPr>
        </p:nvSpPr>
        <p:spPr>
          <a:xfrm>
            <a:off x="1586075" y="356966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46" name="Google Shape;246;p25"/>
          <p:cNvSpPr txBox="1"/>
          <p:nvPr>
            <p:ph hasCustomPrompt="1" idx="14" type="title"/>
          </p:nvPr>
        </p:nvSpPr>
        <p:spPr>
          <a:xfrm>
            <a:off x="852950" y="414637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7" name="Google Shape;247;p25"/>
          <p:cNvSpPr txBox="1"/>
          <p:nvPr>
            <p:ph idx="15" type="subTitle"/>
          </p:nvPr>
        </p:nvSpPr>
        <p:spPr>
          <a:xfrm>
            <a:off x="1586075" y="414637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248" name="Google Shape;248;p25"/>
          <p:cNvGrpSpPr/>
          <p:nvPr/>
        </p:nvGrpSpPr>
        <p:grpSpPr>
          <a:xfrm>
            <a:off x="176575" y="275688"/>
            <a:ext cx="8843198" cy="4676474"/>
            <a:chOff x="176575" y="275688"/>
            <a:chExt cx="8843198" cy="4676474"/>
          </a:xfrm>
        </p:grpSpPr>
        <p:grpSp>
          <p:nvGrpSpPr>
            <p:cNvPr id="249" name="Google Shape;249;p25"/>
            <p:cNvGrpSpPr/>
            <p:nvPr/>
          </p:nvGrpSpPr>
          <p:grpSpPr>
            <a:xfrm rot="-7532021">
              <a:off x="8395491" y="4438534"/>
              <a:ext cx="619320" cy="330936"/>
              <a:chOff x="5031250" y="135875"/>
              <a:chExt cx="619300" cy="330925"/>
            </a:xfrm>
          </p:grpSpPr>
          <p:sp>
            <p:nvSpPr>
              <p:cNvPr id="250" name="Google Shape;250;p2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5"/>
            <p:cNvGrpSpPr/>
            <p:nvPr/>
          </p:nvGrpSpPr>
          <p:grpSpPr>
            <a:xfrm>
              <a:off x="176575" y="275688"/>
              <a:ext cx="284403" cy="690563"/>
              <a:chOff x="276425" y="4185388"/>
              <a:chExt cx="284403" cy="690563"/>
            </a:xfrm>
          </p:grpSpPr>
          <p:sp>
            <p:nvSpPr>
              <p:cNvPr id="254" name="Google Shape;254;p2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 name="Google Shape;257;p25"/>
          <p:cNvGrpSpPr/>
          <p:nvPr/>
        </p:nvGrpSpPr>
        <p:grpSpPr>
          <a:xfrm>
            <a:off x="0" y="307163"/>
            <a:ext cx="9141000" cy="4529150"/>
            <a:chOff x="0" y="307163"/>
            <a:chExt cx="9141000" cy="4529150"/>
          </a:xfrm>
        </p:grpSpPr>
        <p:cxnSp>
          <p:nvCxnSpPr>
            <p:cNvPr id="258" name="Google Shape;258;p25"/>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59" name="Google Shape;259;p25"/>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260" name="Shape 260"/>
        <p:cNvGrpSpPr/>
        <p:nvPr/>
      </p:nvGrpSpPr>
      <p:grpSpPr>
        <a:xfrm>
          <a:off x="0" y="0"/>
          <a:ext cx="0" cy="0"/>
          <a:chOff x="0" y="0"/>
          <a:chExt cx="0" cy="0"/>
        </a:xfrm>
      </p:grpSpPr>
      <p:sp>
        <p:nvSpPr>
          <p:cNvPr id="261" name="Google Shape;261;p2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2" name="Google Shape;262;p26"/>
          <p:cNvGrpSpPr/>
          <p:nvPr/>
        </p:nvGrpSpPr>
        <p:grpSpPr>
          <a:xfrm>
            <a:off x="201664" y="252339"/>
            <a:ext cx="8700074" cy="4804662"/>
            <a:chOff x="201664" y="252339"/>
            <a:chExt cx="8700074" cy="4804662"/>
          </a:xfrm>
        </p:grpSpPr>
        <p:grpSp>
          <p:nvGrpSpPr>
            <p:cNvPr id="263" name="Google Shape;263;p26"/>
            <p:cNvGrpSpPr/>
            <p:nvPr/>
          </p:nvGrpSpPr>
          <p:grpSpPr>
            <a:xfrm rot="-6063156">
              <a:off x="8370359" y="422495"/>
              <a:ext cx="619267" cy="330908"/>
              <a:chOff x="5031250" y="135875"/>
              <a:chExt cx="619300" cy="330925"/>
            </a:xfrm>
          </p:grpSpPr>
          <p:sp>
            <p:nvSpPr>
              <p:cNvPr id="264" name="Google Shape;264;p2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26"/>
            <p:cNvGrpSpPr/>
            <p:nvPr/>
          </p:nvGrpSpPr>
          <p:grpSpPr>
            <a:xfrm rot="-2700000">
              <a:off x="404163" y="4367023"/>
              <a:ext cx="284400" cy="690556"/>
              <a:chOff x="276425" y="4185388"/>
              <a:chExt cx="284403" cy="690563"/>
            </a:xfrm>
          </p:grpSpPr>
          <p:sp>
            <p:nvSpPr>
              <p:cNvPr id="268" name="Google Shape;268;p2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1" name="Google Shape;271;p26"/>
          <p:cNvGrpSpPr/>
          <p:nvPr/>
        </p:nvGrpSpPr>
        <p:grpSpPr>
          <a:xfrm>
            <a:off x="0" y="307163"/>
            <a:ext cx="9141000" cy="4529150"/>
            <a:chOff x="0" y="307163"/>
            <a:chExt cx="9141000" cy="4529150"/>
          </a:xfrm>
        </p:grpSpPr>
        <p:cxnSp>
          <p:nvCxnSpPr>
            <p:cNvPr id="272" name="Google Shape;272;p26"/>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73" name="Google Shape;273;p26"/>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274" name="Shape 274"/>
        <p:cNvGrpSpPr/>
        <p:nvPr/>
      </p:nvGrpSpPr>
      <p:grpSpPr>
        <a:xfrm>
          <a:off x="0" y="0"/>
          <a:ext cx="0" cy="0"/>
          <a:chOff x="0" y="0"/>
          <a:chExt cx="0" cy="0"/>
        </a:xfrm>
      </p:grpSpPr>
      <p:sp>
        <p:nvSpPr>
          <p:cNvPr id="275" name="Google Shape;275;p2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6" name="Google Shape;276;p27"/>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277" name="Google Shape;277;p27"/>
          <p:cNvGrpSpPr/>
          <p:nvPr/>
        </p:nvGrpSpPr>
        <p:grpSpPr>
          <a:xfrm>
            <a:off x="201664" y="252339"/>
            <a:ext cx="8700074" cy="4804662"/>
            <a:chOff x="201664" y="252339"/>
            <a:chExt cx="8700074" cy="4804662"/>
          </a:xfrm>
        </p:grpSpPr>
        <p:grpSp>
          <p:nvGrpSpPr>
            <p:cNvPr id="278" name="Google Shape;278;p27"/>
            <p:cNvGrpSpPr/>
            <p:nvPr/>
          </p:nvGrpSpPr>
          <p:grpSpPr>
            <a:xfrm rot="-6063156">
              <a:off x="8370359" y="422495"/>
              <a:ext cx="619267" cy="330908"/>
              <a:chOff x="5031250" y="135875"/>
              <a:chExt cx="619300" cy="330925"/>
            </a:xfrm>
          </p:grpSpPr>
          <p:sp>
            <p:nvSpPr>
              <p:cNvPr id="279" name="Google Shape;279;p2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7"/>
            <p:cNvGrpSpPr/>
            <p:nvPr/>
          </p:nvGrpSpPr>
          <p:grpSpPr>
            <a:xfrm rot="-2700000">
              <a:off x="404163" y="4367023"/>
              <a:ext cx="284400" cy="690556"/>
              <a:chOff x="276425" y="4185388"/>
              <a:chExt cx="284403" cy="690563"/>
            </a:xfrm>
          </p:grpSpPr>
          <p:sp>
            <p:nvSpPr>
              <p:cNvPr id="283" name="Google Shape;283;p2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6" name="Google Shape;286;p27"/>
          <p:cNvGrpSpPr/>
          <p:nvPr/>
        </p:nvGrpSpPr>
        <p:grpSpPr>
          <a:xfrm>
            <a:off x="0" y="307163"/>
            <a:ext cx="9141000" cy="4529150"/>
            <a:chOff x="0" y="307163"/>
            <a:chExt cx="9141000" cy="4529150"/>
          </a:xfrm>
        </p:grpSpPr>
        <p:cxnSp>
          <p:nvCxnSpPr>
            <p:cNvPr id="287" name="Google Shape;287;p27"/>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88" name="Google Shape;288;p2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289" name="Shape 289"/>
        <p:cNvGrpSpPr/>
        <p:nvPr/>
      </p:nvGrpSpPr>
      <p:grpSpPr>
        <a:xfrm>
          <a:off x="0" y="0"/>
          <a:ext cx="0" cy="0"/>
          <a:chOff x="0" y="0"/>
          <a:chExt cx="0" cy="0"/>
        </a:xfrm>
      </p:grpSpPr>
      <p:sp>
        <p:nvSpPr>
          <p:cNvPr id="290" name="Google Shape;290;p2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91" name="Google Shape;291;p28"/>
          <p:cNvSpPr txBox="1"/>
          <p:nvPr>
            <p:ph idx="1" type="subTitle"/>
          </p:nvPr>
        </p:nvSpPr>
        <p:spPr>
          <a:xfrm>
            <a:off x="722375"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2" name="Google Shape;292;p28"/>
          <p:cNvSpPr txBox="1"/>
          <p:nvPr>
            <p:ph idx="2" type="subTitle"/>
          </p:nvPr>
        </p:nvSpPr>
        <p:spPr>
          <a:xfrm>
            <a:off x="3451238"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3" name="Google Shape;293;p28"/>
          <p:cNvSpPr txBox="1"/>
          <p:nvPr>
            <p:ph idx="3" type="subTitle"/>
          </p:nvPr>
        </p:nvSpPr>
        <p:spPr>
          <a:xfrm>
            <a:off x="6180126"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4" name="Google Shape;294;p28"/>
          <p:cNvSpPr txBox="1"/>
          <p:nvPr>
            <p:ph idx="4" type="subTitle"/>
          </p:nvPr>
        </p:nvSpPr>
        <p:spPr>
          <a:xfrm>
            <a:off x="722375"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95" name="Google Shape;295;p28"/>
          <p:cNvSpPr txBox="1"/>
          <p:nvPr>
            <p:ph idx="5" type="subTitle"/>
          </p:nvPr>
        </p:nvSpPr>
        <p:spPr>
          <a:xfrm>
            <a:off x="3451247"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296" name="Google Shape;296;p28"/>
          <p:cNvSpPr txBox="1"/>
          <p:nvPr>
            <p:ph idx="6" type="subTitle"/>
          </p:nvPr>
        </p:nvSpPr>
        <p:spPr>
          <a:xfrm>
            <a:off x="6180122"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297" name="Google Shape;297;p28"/>
          <p:cNvGrpSpPr/>
          <p:nvPr/>
        </p:nvGrpSpPr>
        <p:grpSpPr>
          <a:xfrm>
            <a:off x="0" y="307163"/>
            <a:ext cx="9141000" cy="4529150"/>
            <a:chOff x="0" y="307163"/>
            <a:chExt cx="9141000" cy="4529150"/>
          </a:xfrm>
        </p:grpSpPr>
        <p:cxnSp>
          <p:nvCxnSpPr>
            <p:cNvPr id="298" name="Google Shape;298;p28"/>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299" name="Google Shape;299;p28"/>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300" name="Google Shape;300;p28"/>
          <p:cNvGrpSpPr/>
          <p:nvPr/>
        </p:nvGrpSpPr>
        <p:grpSpPr>
          <a:xfrm>
            <a:off x="273135" y="173920"/>
            <a:ext cx="7622917" cy="4923204"/>
            <a:chOff x="273135" y="173920"/>
            <a:chExt cx="7622917" cy="4923204"/>
          </a:xfrm>
        </p:grpSpPr>
        <p:grpSp>
          <p:nvGrpSpPr>
            <p:cNvPr id="301" name="Google Shape;301;p28"/>
            <p:cNvGrpSpPr/>
            <p:nvPr/>
          </p:nvGrpSpPr>
          <p:grpSpPr>
            <a:xfrm rot="2048007">
              <a:off x="442377" y="194231"/>
              <a:ext cx="284392" cy="690535"/>
              <a:chOff x="276425" y="4185388"/>
              <a:chExt cx="284403" cy="690563"/>
            </a:xfrm>
          </p:grpSpPr>
          <p:sp>
            <p:nvSpPr>
              <p:cNvPr id="302" name="Google Shape;302;p2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28"/>
            <p:cNvGrpSpPr/>
            <p:nvPr/>
          </p:nvGrpSpPr>
          <p:grpSpPr>
            <a:xfrm rot="-1724611">
              <a:off x="7235323" y="4637670"/>
              <a:ext cx="619313" cy="330932"/>
              <a:chOff x="5031250" y="135875"/>
              <a:chExt cx="619300" cy="330925"/>
            </a:xfrm>
          </p:grpSpPr>
          <p:sp>
            <p:nvSpPr>
              <p:cNvPr id="306" name="Google Shape;306;p2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309" name="Shape 309"/>
        <p:cNvGrpSpPr/>
        <p:nvPr/>
      </p:nvGrpSpPr>
      <p:grpSpPr>
        <a:xfrm>
          <a:off x="0" y="0"/>
          <a:ext cx="0" cy="0"/>
          <a:chOff x="0" y="0"/>
          <a:chExt cx="0" cy="0"/>
        </a:xfrm>
      </p:grpSpPr>
      <p:sp>
        <p:nvSpPr>
          <p:cNvPr id="310" name="Google Shape;310;p2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11" name="Google Shape;311;p29"/>
          <p:cNvSpPr txBox="1"/>
          <p:nvPr>
            <p:ph idx="1" type="subTitle"/>
          </p:nvPr>
        </p:nvSpPr>
        <p:spPr>
          <a:xfrm>
            <a:off x="1302100"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12" name="Google Shape;312;p29"/>
          <p:cNvSpPr txBox="1"/>
          <p:nvPr>
            <p:ph idx="2" type="subTitle"/>
          </p:nvPr>
        </p:nvSpPr>
        <p:spPr>
          <a:xfrm>
            <a:off x="5386049"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13" name="Google Shape;313;p29"/>
          <p:cNvSpPr txBox="1"/>
          <p:nvPr>
            <p:ph idx="3" type="subTitle"/>
          </p:nvPr>
        </p:nvSpPr>
        <p:spPr>
          <a:xfrm>
            <a:off x="1302100"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14" name="Google Shape;314;p29"/>
          <p:cNvSpPr txBox="1"/>
          <p:nvPr>
            <p:ph idx="4" type="subTitle"/>
          </p:nvPr>
        </p:nvSpPr>
        <p:spPr>
          <a:xfrm>
            <a:off x="5386061"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15" name="Google Shape;315;p29"/>
          <p:cNvSpPr txBox="1"/>
          <p:nvPr>
            <p:ph idx="5" type="subTitle"/>
          </p:nvPr>
        </p:nvSpPr>
        <p:spPr>
          <a:xfrm>
            <a:off x="1302100"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16" name="Google Shape;316;p29"/>
          <p:cNvSpPr txBox="1"/>
          <p:nvPr>
            <p:ph idx="6" type="subTitle"/>
          </p:nvPr>
        </p:nvSpPr>
        <p:spPr>
          <a:xfrm>
            <a:off x="5386049"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17" name="Google Shape;317;p29"/>
          <p:cNvSpPr txBox="1"/>
          <p:nvPr>
            <p:ph idx="7" type="subTitle"/>
          </p:nvPr>
        </p:nvSpPr>
        <p:spPr>
          <a:xfrm>
            <a:off x="1302100"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18" name="Google Shape;318;p29"/>
          <p:cNvSpPr txBox="1"/>
          <p:nvPr>
            <p:ph idx="8" type="subTitle"/>
          </p:nvPr>
        </p:nvSpPr>
        <p:spPr>
          <a:xfrm>
            <a:off x="5386061"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319" name="Google Shape;319;p29"/>
          <p:cNvGrpSpPr/>
          <p:nvPr/>
        </p:nvGrpSpPr>
        <p:grpSpPr>
          <a:xfrm>
            <a:off x="913498" y="38962"/>
            <a:ext cx="7188962" cy="5075174"/>
            <a:chOff x="913498" y="38962"/>
            <a:chExt cx="7188962" cy="5075174"/>
          </a:xfrm>
        </p:grpSpPr>
        <p:grpSp>
          <p:nvGrpSpPr>
            <p:cNvPr id="320" name="Google Shape;320;p29"/>
            <p:cNvGrpSpPr/>
            <p:nvPr/>
          </p:nvGrpSpPr>
          <p:grpSpPr>
            <a:xfrm rot="9498108">
              <a:off x="7443958" y="141717"/>
              <a:ext cx="619271" cy="330909"/>
              <a:chOff x="5031250" y="135875"/>
              <a:chExt cx="619300" cy="330925"/>
            </a:xfrm>
          </p:grpSpPr>
          <p:sp>
            <p:nvSpPr>
              <p:cNvPr id="321" name="Google Shape;321;p2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29"/>
            <p:cNvGrpSpPr/>
            <p:nvPr/>
          </p:nvGrpSpPr>
          <p:grpSpPr>
            <a:xfrm rot="-5082576">
              <a:off x="1128210" y="4595444"/>
              <a:ext cx="284392" cy="690535"/>
              <a:chOff x="276425" y="4185388"/>
              <a:chExt cx="284403" cy="690563"/>
            </a:xfrm>
          </p:grpSpPr>
          <p:sp>
            <p:nvSpPr>
              <p:cNvPr id="325" name="Google Shape;325;p2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28" name="Google Shape;328;p2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29" name="Shape 329"/>
        <p:cNvGrpSpPr/>
        <p:nvPr/>
      </p:nvGrpSpPr>
      <p:grpSpPr>
        <a:xfrm>
          <a:off x="0" y="0"/>
          <a:ext cx="0" cy="0"/>
          <a:chOff x="0" y="0"/>
          <a:chExt cx="0" cy="0"/>
        </a:xfrm>
      </p:grpSpPr>
      <p:sp>
        <p:nvSpPr>
          <p:cNvPr id="330" name="Google Shape;330;p3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31" name="Google Shape;331;p30"/>
          <p:cNvSpPr txBox="1"/>
          <p:nvPr>
            <p:ph idx="1" type="subTitle"/>
          </p:nvPr>
        </p:nvSpPr>
        <p:spPr>
          <a:xfrm>
            <a:off x="722375"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2" name="Google Shape;332;p30"/>
          <p:cNvSpPr txBox="1"/>
          <p:nvPr>
            <p:ph idx="2" type="subTitle"/>
          </p:nvPr>
        </p:nvSpPr>
        <p:spPr>
          <a:xfrm>
            <a:off x="3389788" y="3474803"/>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3" name="Google Shape;333;p30"/>
          <p:cNvSpPr txBox="1"/>
          <p:nvPr>
            <p:ph idx="3" type="subTitle"/>
          </p:nvPr>
        </p:nvSpPr>
        <p:spPr>
          <a:xfrm>
            <a:off x="5997129"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4" name="Google Shape;334;p30"/>
          <p:cNvSpPr txBox="1"/>
          <p:nvPr>
            <p:ph idx="4" type="subTitle"/>
          </p:nvPr>
        </p:nvSpPr>
        <p:spPr>
          <a:xfrm>
            <a:off x="72237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35" name="Google Shape;335;p30"/>
          <p:cNvSpPr txBox="1"/>
          <p:nvPr>
            <p:ph idx="5" type="subTitle"/>
          </p:nvPr>
        </p:nvSpPr>
        <p:spPr>
          <a:xfrm>
            <a:off x="3389798" y="3125705"/>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36" name="Google Shape;336;p30"/>
          <p:cNvSpPr txBox="1"/>
          <p:nvPr>
            <p:ph idx="6" type="subTitle"/>
          </p:nvPr>
        </p:nvSpPr>
        <p:spPr>
          <a:xfrm>
            <a:off x="599712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37" name="Google Shape;337;p30"/>
          <p:cNvSpPr txBox="1"/>
          <p:nvPr>
            <p:ph idx="7" type="subTitle"/>
          </p:nvPr>
        </p:nvSpPr>
        <p:spPr>
          <a:xfrm>
            <a:off x="722375"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8" name="Google Shape;338;p30"/>
          <p:cNvSpPr txBox="1"/>
          <p:nvPr>
            <p:ph idx="8" type="subTitle"/>
          </p:nvPr>
        </p:nvSpPr>
        <p:spPr>
          <a:xfrm>
            <a:off x="3389788" y="1860248"/>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9" name="Google Shape;339;p30"/>
          <p:cNvSpPr txBox="1"/>
          <p:nvPr>
            <p:ph idx="9" type="subTitle"/>
          </p:nvPr>
        </p:nvSpPr>
        <p:spPr>
          <a:xfrm>
            <a:off x="5997129"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40" name="Google Shape;340;p30"/>
          <p:cNvSpPr txBox="1"/>
          <p:nvPr>
            <p:ph idx="13" type="subTitle"/>
          </p:nvPr>
        </p:nvSpPr>
        <p:spPr>
          <a:xfrm>
            <a:off x="72237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41" name="Google Shape;341;p30"/>
          <p:cNvSpPr txBox="1"/>
          <p:nvPr>
            <p:ph idx="14" type="subTitle"/>
          </p:nvPr>
        </p:nvSpPr>
        <p:spPr>
          <a:xfrm>
            <a:off x="3389798" y="1511150"/>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342" name="Google Shape;342;p30"/>
          <p:cNvSpPr txBox="1"/>
          <p:nvPr>
            <p:ph idx="15" type="subTitle"/>
          </p:nvPr>
        </p:nvSpPr>
        <p:spPr>
          <a:xfrm>
            <a:off x="599712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343" name="Google Shape;343;p30"/>
          <p:cNvGrpSpPr/>
          <p:nvPr/>
        </p:nvGrpSpPr>
        <p:grpSpPr>
          <a:xfrm>
            <a:off x="0" y="307163"/>
            <a:ext cx="9141000" cy="4529150"/>
            <a:chOff x="0" y="307163"/>
            <a:chExt cx="9141000" cy="4529150"/>
          </a:xfrm>
        </p:grpSpPr>
        <p:cxnSp>
          <p:nvCxnSpPr>
            <p:cNvPr id="344" name="Google Shape;344;p30"/>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345" name="Google Shape;345;p30"/>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346" name="Google Shape;346;p30"/>
          <p:cNvGrpSpPr/>
          <p:nvPr/>
        </p:nvGrpSpPr>
        <p:grpSpPr>
          <a:xfrm>
            <a:off x="32616" y="307167"/>
            <a:ext cx="8992713" cy="3396241"/>
            <a:chOff x="32616" y="307167"/>
            <a:chExt cx="8992713" cy="3396241"/>
          </a:xfrm>
        </p:grpSpPr>
        <p:grpSp>
          <p:nvGrpSpPr>
            <p:cNvPr id="347" name="Google Shape;347;p30"/>
            <p:cNvGrpSpPr/>
            <p:nvPr/>
          </p:nvGrpSpPr>
          <p:grpSpPr>
            <a:xfrm rot="-7078930">
              <a:off x="14371" y="492790"/>
              <a:ext cx="619304" cy="330927"/>
              <a:chOff x="5031250" y="135875"/>
              <a:chExt cx="619300" cy="330925"/>
            </a:xfrm>
          </p:grpSpPr>
          <p:sp>
            <p:nvSpPr>
              <p:cNvPr id="348" name="Google Shape;348;p3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30"/>
            <p:cNvGrpSpPr/>
            <p:nvPr/>
          </p:nvGrpSpPr>
          <p:grpSpPr>
            <a:xfrm rot="9796004">
              <a:off x="8647557" y="2986565"/>
              <a:ext cx="284387" cy="690523"/>
              <a:chOff x="276425" y="4185388"/>
              <a:chExt cx="284403" cy="690563"/>
            </a:xfrm>
          </p:grpSpPr>
          <p:sp>
            <p:nvSpPr>
              <p:cNvPr id="352" name="Google Shape;352;p3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355" name="Shape 355"/>
        <p:cNvGrpSpPr/>
        <p:nvPr/>
      </p:nvGrpSpPr>
      <p:grpSpPr>
        <a:xfrm>
          <a:off x="0" y="0"/>
          <a:ext cx="0" cy="0"/>
          <a:chOff x="0" y="0"/>
          <a:chExt cx="0" cy="0"/>
        </a:xfrm>
      </p:grpSpPr>
      <p:sp>
        <p:nvSpPr>
          <p:cNvPr id="356" name="Google Shape;356;p31"/>
          <p:cNvSpPr txBox="1"/>
          <p:nvPr>
            <p:ph idx="1" type="subTitle"/>
          </p:nvPr>
        </p:nvSpPr>
        <p:spPr>
          <a:xfrm>
            <a:off x="4562850" y="12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7" name="Google Shape;357;p31"/>
          <p:cNvSpPr txBox="1"/>
          <p:nvPr>
            <p:ph hasCustomPrompt="1" type="title"/>
          </p:nvPr>
        </p:nvSpPr>
        <p:spPr>
          <a:xfrm>
            <a:off x="4563058" y="732838"/>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8" name="Google Shape;358;p31"/>
          <p:cNvSpPr txBox="1"/>
          <p:nvPr>
            <p:ph idx="2" type="subTitle"/>
          </p:nvPr>
        </p:nvSpPr>
        <p:spPr>
          <a:xfrm>
            <a:off x="4562850" y="26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9" name="Google Shape;359;p31"/>
          <p:cNvSpPr txBox="1"/>
          <p:nvPr>
            <p:ph hasCustomPrompt="1" idx="3" type="title"/>
          </p:nvPr>
        </p:nvSpPr>
        <p:spPr>
          <a:xfrm>
            <a:off x="4563058" y="2132850"/>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60" name="Google Shape;360;p31"/>
          <p:cNvSpPr txBox="1"/>
          <p:nvPr>
            <p:ph idx="4" type="subTitle"/>
          </p:nvPr>
        </p:nvSpPr>
        <p:spPr>
          <a:xfrm>
            <a:off x="4562850" y="40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61" name="Google Shape;361;p31"/>
          <p:cNvSpPr txBox="1"/>
          <p:nvPr>
            <p:ph hasCustomPrompt="1" idx="5" type="title"/>
          </p:nvPr>
        </p:nvSpPr>
        <p:spPr>
          <a:xfrm>
            <a:off x="4563058" y="3532863"/>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362" name="Google Shape;362;p31"/>
          <p:cNvGrpSpPr/>
          <p:nvPr/>
        </p:nvGrpSpPr>
        <p:grpSpPr>
          <a:xfrm>
            <a:off x="201664" y="252339"/>
            <a:ext cx="8700074" cy="4804662"/>
            <a:chOff x="201664" y="252339"/>
            <a:chExt cx="8700074" cy="4804662"/>
          </a:xfrm>
        </p:grpSpPr>
        <p:grpSp>
          <p:nvGrpSpPr>
            <p:cNvPr id="363" name="Google Shape;363;p31"/>
            <p:cNvGrpSpPr/>
            <p:nvPr/>
          </p:nvGrpSpPr>
          <p:grpSpPr>
            <a:xfrm rot="-6063156">
              <a:off x="8370359" y="422495"/>
              <a:ext cx="619267" cy="330908"/>
              <a:chOff x="5031250" y="135875"/>
              <a:chExt cx="619300" cy="330925"/>
            </a:xfrm>
          </p:grpSpPr>
          <p:sp>
            <p:nvSpPr>
              <p:cNvPr id="364" name="Google Shape;364;p3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31"/>
            <p:cNvGrpSpPr/>
            <p:nvPr/>
          </p:nvGrpSpPr>
          <p:grpSpPr>
            <a:xfrm rot="-2700000">
              <a:off x="404163" y="4367023"/>
              <a:ext cx="284400" cy="690556"/>
              <a:chOff x="276425" y="4185388"/>
              <a:chExt cx="284403" cy="690563"/>
            </a:xfrm>
          </p:grpSpPr>
          <p:sp>
            <p:nvSpPr>
              <p:cNvPr id="368" name="Google Shape;368;p3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 name="Google Shape;371;p31"/>
          <p:cNvGrpSpPr/>
          <p:nvPr/>
        </p:nvGrpSpPr>
        <p:grpSpPr>
          <a:xfrm>
            <a:off x="0" y="307163"/>
            <a:ext cx="9141000" cy="4529150"/>
            <a:chOff x="0" y="307163"/>
            <a:chExt cx="9141000" cy="4529150"/>
          </a:xfrm>
        </p:grpSpPr>
        <p:cxnSp>
          <p:nvCxnSpPr>
            <p:cNvPr id="372" name="Google Shape;372;p3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31"/>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374" name="Shape 374"/>
        <p:cNvGrpSpPr/>
        <p:nvPr/>
      </p:nvGrpSpPr>
      <p:grpSpPr>
        <a:xfrm>
          <a:off x="0" y="0"/>
          <a:ext cx="0" cy="0"/>
          <a:chOff x="0" y="0"/>
          <a:chExt cx="0" cy="0"/>
        </a:xfrm>
      </p:grpSpPr>
      <p:sp>
        <p:nvSpPr>
          <p:cNvPr id="375" name="Google Shape;375;p32"/>
          <p:cNvSpPr txBox="1"/>
          <p:nvPr>
            <p:ph type="ctrTitle"/>
          </p:nvPr>
        </p:nvSpPr>
        <p:spPr>
          <a:xfrm>
            <a:off x="4910550" y="849513"/>
            <a:ext cx="3070200" cy="898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76" name="Google Shape;376;p32"/>
          <p:cNvSpPr txBox="1"/>
          <p:nvPr>
            <p:ph idx="1" type="subTitle"/>
          </p:nvPr>
        </p:nvSpPr>
        <p:spPr>
          <a:xfrm>
            <a:off x="4910550" y="1632463"/>
            <a:ext cx="30702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7" name="Google Shape;377;p32"/>
          <p:cNvSpPr txBox="1"/>
          <p:nvPr/>
        </p:nvSpPr>
        <p:spPr>
          <a:xfrm>
            <a:off x="4910649" y="3334349"/>
            <a:ext cx="25290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Darker Grotesque Medium"/>
                <a:ea typeface="Darker Grotesque Medium"/>
                <a:cs typeface="Darker Grotesque Medium"/>
                <a:sym typeface="Darker Grotesque Medium"/>
              </a:rPr>
              <a:t>CREDITS: This presentation template was created by </a:t>
            </a:r>
            <a:r>
              <a:rPr b="1" lang="en" sz="1000">
                <a:solidFill>
                  <a:schemeClr val="dk1"/>
                </a:solidFill>
                <a:uFill>
                  <a:noFill/>
                </a:uFill>
                <a:latin typeface="Darker Grotesque"/>
                <a:ea typeface="Darker Grotesque"/>
                <a:cs typeface="Darker Grotesque"/>
                <a:sym typeface="Darker Grotesque"/>
                <a:hlinkClick r:id="rId2">
                  <a:extLst>
                    <a:ext uri="{A12FA001-AC4F-418D-AE19-62706E023703}">
                      <ahyp:hlinkCl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b="1" lang="en" sz="10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b="1" lang="en" sz="10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Freepik</a:t>
            </a:r>
            <a:endParaRPr b="1" sz="1000">
              <a:solidFill>
                <a:schemeClr val="dk1"/>
              </a:solidFill>
              <a:latin typeface="Darker Grotesque"/>
              <a:ea typeface="Darker Grotesque"/>
              <a:cs typeface="Darker Grotesque"/>
              <a:sym typeface="Darker Grotesque"/>
            </a:endParaRPr>
          </a:p>
        </p:txBody>
      </p:sp>
      <p:grpSp>
        <p:nvGrpSpPr>
          <p:cNvPr id="378" name="Google Shape;378;p32"/>
          <p:cNvGrpSpPr/>
          <p:nvPr/>
        </p:nvGrpSpPr>
        <p:grpSpPr>
          <a:xfrm>
            <a:off x="201664" y="252339"/>
            <a:ext cx="8700074" cy="4804662"/>
            <a:chOff x="201664" y="252339"/>
            <a:chExt cx="8700074" cy="4804662"/>
          </a:xfrm>
        </p:grpSpPr>
        <p:grpSp>
          <p:nvGrpSpPr>
            <p:cNvPr id="379" name="Google Shape;379;p32"/>
            <p:cNvGrpSpPr/>
            <p:nvPr/>
          </p:nvGrpSpPr>
          <p:grpSpPr>
            <a:xfrm rot="-6063156">
              <a:off x="8370359" y="422495"/>
              <a:ext cx="619267" cy="330908"/>
              <a:chOff x="5031250" y="135875"/>
              <a:chExt cx="619300" cy="330925"/>
            </a:xfrm>
          </p:grpSpPr>
          <p:sp>
            <p:nvSpPr>
              <p:cNvPr id="380" name="Google Shape;380;p3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32"/>
            <p:cNvGrpSpPr/>
            <p:nvPr/>
          </p:nvGrpSpPr>
          <p:grpSpPr>
            <a:xfrm rot="-2700000">
              <a:off x="404163" y="4367023"/>
              <a:ext cx="284400" cy="690556"/>
              <a:chOff x="276425" y="4185388"/>
              <a:chExt cx="284403" cy="690563"/>
            </a:xfrm>
          </p:grpSpPr>
          <p:sp>
            <p:nvSpPr>
              <p:cNvPr id="384" name="Google Shape;384;p3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 name="Google Shape;387;p32"/>
          <p:cNvGrpSpPr/>
          <p:nvPr/>
        </p:nvGrpSpPr>
        <p:grpSpPr>
          <a:xfrm>
            <a:off x="0" y="307163"/>
            <a:ext cx="9141000" cy="4529150"/>
            <a:chOff x="0" y="307163"/>
            <a:chExt cx="9141000" cy="4529150"/>
          </a:xfrm>
        </p:grpSpPr>
        <p:cxnSp>
          <p:nvCxnSpPr>
            <p:cNvPr id="388" name="Google Shape;388;p3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389" name="Google Shape;389;p32"/>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390" name="Shape 390"/>
        <p:cNvGrpSpPr/>
        <p:nvPr/>
      </p:nvGrpSpPr>
      <p:grpSpPr>
        <a:xfrm>
          <a:off x="0" y="0"/>
          <a:ext cx="0" cy="0"/>
          <a:chOff x="0" y="0"/>
          <a:chExt cx="0" cy="0"/>
        </a:xfrm>
      </p:grpSpPr>
      <p:grpSp>
        <p:nvGrpSpPr>
          <p:cNvPr id="391" name="Google Shape;391;p33"/>
          <p:cNvGrpSpPr/>
          <p:nvPr/>
        </p:nvGrpSpPr>
        <p:grpSpPr>
          <a:xfrm rot="-6063156">
            <a:off x="8370359" y="422495"/>
            <a:ext cx="619267" cy="330908"/>
            <a:chOff x="5031250" y="135875"/>
            <a:chExt cx="619300" cy="330925"/>
          </a:xfrm>
        </p:grpSpPr>
        <p:sp>
          <p:nvSpPr>
            <p:cNvPr id="392" name="Google Shape;392;p3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33"/>
          <p:cNvGrpSpPr/>
          <p:nvPr/>
        </p:nvGrpSpPr>
        <p:grpSpPr>
          <a:xfrm rot="-2700000">
            <a:off x="404163" y="4367023"/>
            <a:ext cx="284400" cy="690556"/>
            <a:chOff x="276425" y="4185388"/>
            <a:chExt cx="284403" cy="690563"/>
          </a:xfrm>
        </p:grpSpPr>
        <p:sp>
          <p:nvSpPr>
            <p:cNvPr id="396" name="Google Shape;396;p3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33"/>
          <p:cNvGrpSpPr/>
          <p:nvPr/>
        </p:nvGrpSpPr>
        <p:grpSpPr>
          <a:xfrm>
            <a:off x="0" y="307163"/>
            <a:ext cx="9141000" cy="4529150"/>
            <a:chOff x="0" y="307163"/>
            <a:chExt cx="9141000" cy="4529150"/>
          </a:xfrm>
        </p:grpSpPr>
        <p:cxnSp>
          <p:nvCxnSpPr>
            <p:cNvPr id="400" name="Google Shape;400;p3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401" name="Google Shape;401;p3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402" name="Google Shape;402;p33"/>
          <p:cNvGrpSpPr/>
          <p:nvPr/>
        </p:nvGrpSpPr>
        <p:grpSpPr>
          <a:xfrm>
            <a:off x="7399488" y="128932"/>
            <a:ext cx="794694" cy="794618"/>
            <a:chOff x="276382" y="1174752"/>
            <a:chExt cx="895027" cy="894940"/>
          </a:xfrm>
        </p:grpSpPr>
        <p:grpSp>
          <p:nvGrpSpPr>
            <p:cNvPr id="403" name="Google Shape;403;p33"/>
            <p:cNvGrpSpPr/>
            <p:nvPr/>
          </p:nvGrpSpPr>
          <p:grpSpPr>
            <a:xfrm>
              <a:off x="276382" y="1174752"/>
              <a:ext cx="895027" cy="894940"/>
              <a:chOff x="2861096" y="3889198"/>
              <a:chExt cx="397772" cy="397716"/>
            </a:xfrm>
          </p:grpSpPr>
          <p:sp>
            <p:nvSpPr>
              <p:cNvPr id="404" name="Google Shape;404;p33"/>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33"/>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407" name="Google Shape;407;p33"/>
          <p:cNvGrpSpPr/>
          <p:nvPr/>
        </p:nvGrpSpPr>
        <p:grpSpPr>
          <a:xfrm>
            <a:off x="129253" y="3079528"/>
            <a:ext cx="834200" cy="794609"/>
            <a:chOff x="5694450" y="929325"/>
            <a:chExt cx="607000" cy="578150"/>
          </a:xfrm>
        </p:grpSpPr>
        <p:sp>
          <p:nvSpPr>
            <p:cNvPr id="408" name="Google Shape;408;p33"/>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411" name="Shape 411"/>
        <p:cNvGrpSpPr/>
        <p:nvPr/>
      </p:nvGrpSpPr>
      <p:grpSpPr>
        <a:xfrm>
          <a:off x="0" y="0"/>
          <a:ext cx="0" cy="0"/>
          <a:chOff x="0" y="0"/>
          <a:chExt cx="0" cy="0"/>
        </a:xfrm>
      </p:grpSpPr>
      <p:grpSp>
        <p:nvGrpSpPr>
          <p:cNvPr id="412" name="Google Shape;412;p34"/>
          <p:cNvGrpSpPr/>
          <p:nvPr/>
        </p:nvGrpSpPr>
        <p:grpSpPr>
          <a:xfrm>
            <a:off x="0" y="307163"/>
            <a:ext cx="9141000" cy="4529150"/>
            <a:chOff x="0" y="307163"/>
            <a:chExt cx="9141000" cy="4529150"/>
          </a:xfrm>
        </p:grpSpPr>
        <p:cxnSp>
          <p:nvCxnSpPr>
            <p:cNvPr id="413" name="Google Shape;413;p34"/>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414" name="Google Shape;414;p34"/>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415" name="Google Shape;415;p34"/>
          <p:cNvGrpSpPr/>
          <p:nvPr/>
        </p:nvGrpSpPr>
        <p:grpSpPr>
          <a:xfrm rot="-7078930">
            <a:off x="14371" y="492790"/>
            <a:ext cx="619304" cy="330927"/>
            <a:chOff x="5031250" y="135875"/>
            <a:chExt cx="619300" cy="330925"/>
          </a:xfrm>
        </p:grpSpPr>
        <p:sp>
          <p:nvSpPr>
            <p:cNvPr id="416" name="Google Shape;416;p3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4"/>
          <p:cNvGrpSpPr/>
          <p:nvPr/>
        </p:nvGrpSpPr>
        <p:grpSpPr>
          <a:xfrm rot="9796004">
            <a:off x="8647557" y="2986565"/>
            <a:ext cx="284387" cy="690523"/>
            <a:chOff x="276425" y="4185388"/>
            <a:chExt cx="284403" cy="690563"/>
          </a:xfrm>
        </p:grpSpPr>
        <p:sp>
          <p:nvSpPr>
            <p:cNvPr id="420" name="Google Shape;420;p3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34"/>
          <p:cNvGrpSpPr/>
          <p:nvPr/>
        </p:nvGrpSpPr>
        <p:grpSpPr>
          <a:xfrm>
            <a:off x="1070645" y="248146"/>
            <a:ext cx="869658" cy="820223"/>
            <a:chOff x="283800" y="1696800"/>
            <a:chExt cx="1158000" cy="1092175"/>
          </a:xfrm>
        </p:grpSpPr>
        <p:sp>
          <p:nvSpPr>
            <p:cNvPr id="424" name="Google Shape;424;p34"/>
            <p:cNvSpPr/>
            <p:nvPr/>
          </p:nvSpPr>
          <p:spPr>
            <a:xfrm>
              <a:off x="283800" y="1799275"/>
              <a:ext cx="1158000" cy="989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a:off x="424775"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a:off x="1254627"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1101901"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1255353"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33463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p:nvPr/>
          </p:nvSpPr>
          <p:spPr>
            <a:xfrm>
              <a:off x="488090"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4"/>
            <p:cNvSpPr/>
            <p:nvPr/>
          </p:nvSpPr>
          <p:spPr>
            <a:xfrm>
              <a:off x="64154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4"/>
            <p:cNvSpPr/>
            <p:nvPr/>
          </p:nvSpPr>
          <p:spPr>
            <a:xfrm>
              <a:off x="794995"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4"/>
            <p:cNvSpPr/>
            <p:nvPr/>
          </p:nvSpPr>
          <p:spPr>
            <a:xfrm>
              <a:off x="94844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1101901"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p:nvPr/>
          </p:nvSpPr>
          <p:spPr>
            <a:xfrm>
              <a:off x="125535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4"/>
            <p:cNvSpPr/>
            <p:nvPr/>
          </p:nvSpPr>
          <p:spPr>
            <a:xfrm>
              <a:off x="33463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4"/>
            <p:cNvSpPr/>
            <p:nvPr/>
          </p:nvSpPr>
          <p:spPr>
            <a:xfrm>
              <a:off x="488090"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4"/>
            <p:cNvSpPr/>
            <p:nvPr/>
          </p:nvSpPr>
          <p:spPr>
            <a:xfrm>
              <a:off x="64154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p:nvPr/>
          </p:nvSpPr>
          <p:spPr>
            <a:xfrm>
              <a:off x="794995"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94844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1101901"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125535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33463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488090"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64154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794995"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94844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1101901"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125535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334638"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488090"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641543"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794995"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rot="-8100000">
              <a:off x="114361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rot="-8100000">
              <a:off x="129706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4"/>
            <p:cNvSpPr/>
            <p:nvPr/>
          </p:nvSpPr>
          <p:spPr>
            <a:xfrm rot="-8100000">
              <a:off x="11436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rot="-8100000">
              <a:off x="12970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rot="-8100000">
              <a:off x="8367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rot="-8100000">
              <a:off x="9901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rot="-8100000">
              <a:off x="5298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rot="-8100000">
              <a:off x="6832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rot="-8100000">
              <a:off x="3763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4"/>
          <p:cNvGrpSpPr/>
          <p:nvPr/>
        </p:nvGrpSpPr>
        <p:grpSpPr>
          <a:xfrm>
            <a:off x="7753797" y="4204390"/>
            <a:ext cx="519461" cy="799222"/>
            <a:chOff x="3334313" y="1341356"/>
            <a:chExt cx="798434" cy="1228438"/>
          </a:xfrm>
        </p:grpSpPr>
        <p:sp>
          <p:nvSpPr>
            <p:cNvPr id="464" name="Google Shape;464;p34"/>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74" name="Shape 474"/>
        <p:cNvGrpSpPr/>
        <p:nvPr/>
      </p:nvGrpSpPr>
      <p:grpSpPr>
        <a:xfrm>
          <a:off x="0" y="0"/>
          <a:ext cx="0" cy="0"/>
          <a:chOff x="0" y="0"/>
          <a:chExt cx="0" cy="0"/>
        </a:xfrm>
      </p:grpSpPr>
      <p:sp>
        <p:nvSpPr>
          <p:cNvPr id="475" name="Google Shape;475;p36"/>
          <p:cNvSpPr txBox="1"/>
          <p:nvPr>
            <p:ph type="ctrTitle"/>
          </p:nvPr>
        </p:nvSpPr>
        <p:spPr>
          <a:xfrm>
            <a:off x="4271125" y="1417663"/>
            <a:ext cx="4150500" cy="18294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76" name="Google Shape;476;p36"/>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477" name="Google Shape;477;p36"/>
          <p:cNvGrpSpPr/>
          <p:nvPr/>
        </p:nvGrpSpPr>
        <p:grpSpPr>
          <a:xfrm>
            <a:off x="276425" y="135875"/>
            <a:ext cx="8538875" cy="4740075"/>
            <a:chOff x="276425" y="135875"/>
            <a:chExt cx="8538875" cy="4740075"/>
          </a:xfrm>
        </p:grpSpPr>
        <p:grpSp>
          <p:nvGrpSpPr>
            <p:cNvPr id="478" name="Google Shape;478;p36"/>
            <p:cNvGrpSpPr/>
            <p:nvPr/>
          </p:nvGrpSpPr>
          <p:grpSpPr>
            <a:xfrm>
              <a:off x="8196000" y="135875"/>
              <a:ext cx="619300" cy="330925"/>
              <a:chOff x="5031250" y="135875"/>
              <a:chExt cx="619300" cy="330925"/>
            </a:xfrm>
          </p:grpSpPr>
          <p:sp>
            <p:nvSpPr>
              <p:cNvPr id="479" name="Google Shape;479;p3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6"/>
            <p:cNvGrpSpPr/>
            <p:nvPr/>
          </p:nvGrpSpPr>
          <p:grpSpPr>
            <a:xfrm>
              <a:off x="276425" y="4185388"/>
              <a:ext cx="284403" cy="690563"/>
              <a:chOff x="276425" y="4185388"/>
              <a:chExt cx="284403" cy="690563"/>
            </a:xfrm>
          </p:grpSpPr>
          <p:sp>
            <p:nvSpPr>
              <p:cNvPr id="483" name="Google Shape;483;p3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 name="Google Shape;486;p36"/>
          <p:cNvGrpSpPr/>
          <p:nvPr/>
        </p:nvGrpSpPr>
        <p:grpSpPr>
          <a:xfrm>
            <a:off x="0" y="307163"/>
            <a:ext cx="9141000" cy="4529150"/>
            <a:chOff x="0" y="307163"/>
            <a:chExt cx="9141000" cy="4529150"/>
          </a:xfrm>
        </p:grpSpPr>
        <p:cxnSp>
          <p:nvCxnSpPr>
            <p:cNvPr id="487" name="Google Shape;487;p36"/>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488" name="Google Shape;488;p36"/>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89" name="Shape 489"/>
        <p:cNvGrpSpPr/>
        <p:nvPr/>
      </p:nvGrpSpPr>
      <p:grpSpPr>
        <a:xfrm>
          <a:off x="0" y="0"/>
          <a:ext cx="0" cy="0"/>
          <a:chOff x="0" y="0"/>
          <a:chExt cx="0" cy="0"/>
        </a:xfrm>
      </p:grpSpPr>
      <p:sp>
        <p:nvSpPr>
          <p:cNvPr id="490" name="Google Shape;490;p37"/>
          <p:cNvSpPr txBox="1"/>
          <p:nvPr>
            <p:ph type="title"/>
          </p:nvPr>
        </p:nvSpPr>
        <p:spPr>
          <a:xfrm>
            <a:off x="722375" y="2600850"/>
            <a:ext cx="3473400" cy="7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91" name="Google Shape;491;p37"/>
          <p:cNvSpPr txBox="1"/>
          <p:nvPr>
            <p:ph hasCustomPrompt="1" idx="2" type="title"/>
          </p:nvPr>
        </p:nvSpPr>
        <p:spPr>
          <a:xfrm>
            <a:off x="3101075" y="1759050"/>
            <a:ext cx="1094700" cy="8418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12000"/>
              <a:buNone/>
              <a:defRPr b="0"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492" name="Google Shape;492;p37"/>
          <p:cNvGrpSpPr/>
          <p:nvPr/>
        </p:nvGrpSpPr>
        <p:grpSpPr>
          <a:xfrm>
            <a:off x="0" y="307163"/>
            <a:ext cx="9141000" cy="4529150"/>
            <a:chOff x="0" y="307163"/>
            <a:chExt cx="9141000" cy="4529150"/>
          </a:xfrm>
        </p:grpSpPr>
        <p:cxnSp>
          <p:nvCxnSpPr>
            <p:cNvPr id="493" name="Google Shape;493;p37"/>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494" name="Google Shape;494;p37"/>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495" name="Google Shape;495;p37"/>
          <p:cNvGrpSpPr/>
          <p:nvPr/>
        </p:nvGrpSpPr>
        <p:grpSpPr>
          <a:xfrm>
            <a:off x="285949" y="264091"/>
            <a:ext cx="8669681" cy="4789793"/>
            <a:chOff x="285949" y="264091"/>
            <a:chExt cx="8669681" cy="4789793"/>
          </a:xfrm>
        </p:grpSpPr>
        <p:grpSp>
          <p:nvGrpSpPr>
            <p:cNvPr id="496" name="Google Shape;496;p37"/>
            <p:cNvGrpSpPr/>
            <p:nvPr/>
          </p:nvGrpSpPr>
          <p:grpSpPr>
            <a:xfrm rot="5071527">
              <a:off x="501012" y="93311"/>
              <a:ext cx="284392" cy="690536"/>
              <a:chOff x="276425" y="4185388"/>
              <a:chExt cx="284403" cy="690563"/>
            </a:xfrm>
          </p:grpSpPr>
          <p:sp>
            <p:nvSpPr>
              <p:cNvPr id="497" name="Google Shape;497;p3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37"/>
            <p:cNvGrpSpPr/>
            <p:nvPr/>
          </p:nvGrpSpPr>
          <p:grpSpPr>
            <a:xfrm rot="-4116747">
              <a:off x="8378950" y="4539720"/>
              <a:ext cx="619343" cy="330948"/>
              <a:chOff x="5031250" y="135875"/>
              <a:chExt cx="619300" cy="330925"/>
            </a:xfrm>
          </p:grpSpPr>
          <p:sp>
            <p:nvSpPr>
              <p:cNvPr id="501" name="Google Shape;501;p3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04" name="Shape 504"/>
        <p:cNvGrpSpPr/>
        <p:nvPr/>
      </p:nvGrpSpPr>
      <p:grpSpPr>
        <a:xfrm>
          <a:off x="0" y="0"/>
          <a:ext cx="0" cy="0"/>
          <a:chOff x="0" y="0"/>
          <a:chExt cx="0" cy="0"/>
        </a:xfrm>
      </p:grpSpPr>
      <p:sp>
        <p:nvSpPr>
          <p:cNvPr id="505" name="Google Shape;505;p3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6" name="Google Shape;506;p38"/>
          <p:cNvSpPr txBox="1"/>
          <p:nvPr>
            <p:ph idx="1" type="body"/>
          </p:nvPr>
        </p:nvSpPr>
        <p:spPr>
          <a:xfrm>
            <a:off x="722375" y="1187600"/>
            <a:ext cx="7699200" cy="1622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507" name="Google Shape;507;p38"/>
          <p:cNvGrpSpPr/>
          <p:nvPr/>
        </p:nvGrpSpPr>
        <p:grpSpPr>
          <a:xfrm>
            <a:off x="32616" y="307167"/>
            <a:ext cx="8926885" cy="4706689"/>
            <a:chOff x="32616" y="307167"/>
            <a:chExt cx="8926885" cy="4706689"/>
          </a:xfrm>
        </p:grpSpPr>
        <p:grpSp>
          <p:nvGrpSpPr>
            <p:cNvPr id="508" name="Google Shape;508;p38"/>
            <p:cNvGrpSpPr/>
            <p:nvPr/>
          </p:nvGrpSpPr>
          <p:grpSpPr>
            <a:xfrm rot="-7078930">
              <a:off x="14371" y="492790"/>
              <a:ext cx="619304" cy="330927"/>
              <a:chOff x="5031250" y="135875"/>
              <a:chExt cx="619300" cy="330925"/>
            </a:xfrm>
          </p:grpSpPr>
          <p:sp>
            <p:nvSpPr>
              <p:cNvPr id="509" name="Google Shape;509;p3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38"/>
            <p:cNvGrpSpPr/>
            <p:nvPr/>
          </p:nvGrpSpPr>
          <p:grpSpPr>
            <a:xfrm rot="-7457161">
              <a:off x="8451932" y="4356605"/>
              <a:ext cx="284391" cy="690533"/>
              <a:chOff x="276425" y="4185388"/>
              <a:chExt cx="284403" cy="690563"/>
            </a:xfrm>
          </p:grpSpPr>
          <p:sp>
            <p:nvSpPr>
              <p:cNvPr id="513" name="Google Shape;513;p3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 name="Google Shape;516;p38"/>
          <p:cNvGrpSpPr/>
          <p:nvPr/>
        </p:nvGrpSpPr>
        <p:grpSpPr>
          <a:xfrm>
            <a:off x="0" y="307163"/>
            <a:ext cx="9141000" cy="4529150"/>
            <a:chOff x="0" y="307163"/>
            <a:chExt cx="9141000" cy="4529150"/>
          </a:xfrm>
        </p:grpSpPr>
        <p:cxnSp>
          <p:nvCxnSpPr>
            <p:cNvPr id="517" name="Google Shape;517;p38"/>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18" name="Google Shape;518;p38"/>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19" name="Shape 519"/>
        <p:cNvGrpSpPr/>
        <p:nvPr/>
      </p:nvGrpSpPr>
      <p:grpSpPr>
        <a:xfrm>
          <a:off x="0" y="0"/>
          <a:ext cx="0" cy="0"/>
          <a:chOff x="0" y="0"/>
          <a:chExt cx="0" cy="0"/>
        </a:xfrm>
      </p:grpSpPr>
      <p:sp>
        <p:nvSpPr>
          <p:cNvPr id="520" name="Google Shape;520;p3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1" name="Google Shape;521;p39"/>
          <p:cNvSpPr txBox="1"/>
          <p:nvPr>
            <p:ph idx="1" type="subTitle"/>
          </p:nvPr>
        </p:nvSpPr>
        <p:spPr>
          <a:xfrm>
            <a:off x="112876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22" name="Google Shape;522;p39"/>
          <p:cNvSpPr txBox="1"/>
          <p:nvPr>
            <p:ph idx="2" type="subTitle"/>
          </p:nvPr>
        </p:nvSpPr>
        <p:spPr>
          <a:xfrm>
            <a:off x="508689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23" name="Google Shape;523;p39"/>
          <p:cNvSpPr txBox="1"/>
          <p:nvPr>
            <p:ph idx="3" type="subTitle"/>
          </p:nvPr>
        </p:nvSpPr>
        <p:spPr>
          <a:xfrm>
            <a:off x="1128762"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524" name="Google Shape;524;p39"/>
          <p:cNvSpPr txBox="1"/>
          <p:nvPr>
            <p:ph idx="4" type="subTitle"/>
          </p:nvPr>
        </p:nvSpPr>
        <p:spPr>
          <a:xfrm>
            <a:off x="5086899"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525" name="Google Shape;525;p39"/>
          <p:cNvGrpSpPr/>
          <p:nvPr/>
        </p:nvGrpSpPr>
        <p:grpSpPr>
          <a:xfrm rot="-9969249">
            <a:off x="8236724" y="374036"/>
            <a:ext cx="619273" cy="330910"/>
            <a:chOff x="5031250" y="135875"/>
            <a:chExt cx="619300" cy="330925"/>
          </a:xfrm>
        </p:grpSpPr>
        <p:sp>
          <p:nvSpPr>
            <p:cNvPr id="526" name="Google Shape;526;p3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9"/>
          <p:cNvGrpSpPr/>
          <p:nvPr/>
        </p:nvGrpSpPr>
        <p:grpSpPr>
          <a:xfrm rot="-5082576">
            <a:off x="580185" y="4491069"/>
            <a:ext cx="284392" cy="690535"/>
            <a:chOff x="276425" y="4185388"/>
            <a:chExt cx="284403" cy="690563"/>
          </a:xfrm>
        </p:grpSpPr>
        <p:sp>
          <p:nvSpPr>
            <p:cNvPr id="530" name="Google Shape;530;p3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3" name="Google Shape;533;p39"/>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4" name="Shape 534"/>
        <p:cNvGrpSpPr/>
        <p:nvPr/>
      </p:nvGrpSpPr>
      <p:grpSpPr>
        <a:xfrm>
          <a:off x="0" y="0"/>
          <a:ext cx="0" cy="0"/>
          <a:chOff x="0" y="0"/>
          <a:chExt cx="0" cy="0"/>
        </a:xfrm>
      </p:grpSpPr>
      <p:sp>
        <p:nvSpPr>
          <p:cNvPr id="535" name="Google Shape;535;p4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36" name="Google Shape;536;p40"/>
          <p:cNvGrpSpPr/>
          <p:nvPr/>
        </p:nvGrpSpPr>
        <p:grpSpPr>
          <a:xfrm>
            <a:off x="150145" y="211917"/>
            <a:ext cx="8695880" cy="4789870"/>
            <a:chOff x="150145" y="211917"/>
            <a:chExt cx="8695880" cy="4789870"/>
          </a:xfrm>
        </p:grpSpPr>
        <p:grpSp>
          <p:nvGrpSpPr>
            <p:cNvPr id="537" name="Google Shape;537;p40"/>
            <p:cNvGrpSpPr/>
            <p:nvPr/>
          </p:nvGrpSpPr>
          <p:grpSpPr>
            <a:xfrm>
              <a:off x="8226725" y="4670863"/>
              <a:ext cx="619300" cy="330925"/>
              <a:chOff x="5031250" y="135875"/>
              <a:chExt cx="619300" cy="330925"/>
            </a:xfrm>
          </p:grpSpPr>
          <p:sp>
            <p:nvSpPr>
              <p:cNvPr id="538" name="Google Shape;538;p4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40"/>
            <p:cNvGrpSpPr/>
            <p:nvPr/>
          </p:nvGrpSpPr>
          <p:grpSpPr>
            <a:xfrm rot="5400000">
              <a:off x="353225" y="8838"/>
              <a:ext cx="284403" cy="690563"/>
              <a:chOff x="276425" y="4185388"/>
              <a:chExt cx="284403" cy="690563"/>
            </a:xfrm>
          </p:grpSpPr>
          <p:sp>
            <p:nvSpPr>
              <p:cNvPr id="542" name="Google Shape;542;p4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 name="Google Shape;545;p40"/>
          <p:cNvGrpSpPr/>
          <p:nvPr/>
        </p:nvGrpSpPr>
        <p:grpSpPr>
          <a:xfrm>
            <a:off x="0" y="307163"/>
            <a:ext cx="9141000" cy="4529150"/>
            <a:chOff x="0" y="307163"/>
            <a:chExt cx="9141000" cy="4529150"/>
          </a:xfrm>
        </p:grpSpPr>
        <p:cxnSp>
          <p:nvCxnSpPr>
            <p:cNvPr id="546" name="Google Shape;546;p40"/>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47" name="Google Shape;547;p40"/>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8" name="Shape 548"/>
        <p:cNvGrpSpPr/>
        <p:nvPr/>
      </p:nvGrpSpPr>
      <p:grpSpPr>
        <a:xfrm>
          <a:off x="0" y="0"/>
          <a:ext cx="0" cy="0"/>
          <a:chOff x="0" y="0"/>
          <a:chExt cx="0" cy="0"/>
        </a:xfrm>
      </p:grpSpPr>
      <p:sp>
        <p:nvSpPr>
          <p:cNvPr id="549" name="Google Shape;549;p41"/>
          <p:cNvSpPr txBox="1"/>
          <p:nvPr>
            <p:ph type="title"/>
          </p:nvPr>
        </p:nvSpPr>
        <p:spPr>
          <a:xfrm>
            <a:off x="4326875" y="539500"/>
            <a:ext cx="4094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0" name="Google Shape;550;p41"/>
          <p:cNvSpPr txBox="1"/>
          <p:nvPr>
            <p:ph idx="1" type="body"/>
          </p:nvPr>
        </p:nvSpPr>
        <p:spPr>
          <a:xfrm>
            <a:off x="4326925" y="1591900"/>
            <a:ext cx="4094700" cy="2258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551" name="Google Shape;551;p41"/>
          <p:cNvSpPr/>
          <p:nvPr>
            <p:ph idx="2" type="pic"/>
          </p:nvPr>
        </p:nvSpPr>
        <p:spPr>
          <a:xfrm>
            <a:off x="722363" y="539500"/>
            <a:ext cx="2705400" cy="4062000"/>
          </a:xfrm>
          <a:prstGeom prst="rect">
            <a:avLst/>
          </a:prstGeom>
          <a:noFill/>
          <a:ln cap="flat" cmpd="sng" w="9525">
            <a:solidFill>
              <a:schemeClr val="dk1"/>
            </a:solidFill>
            <a:prstDash val="solid"/>
            <a:round/>
            <a:headEnd len="sm" w="sm" type="none"/>
            <a:tailEnd len="sm" w="sm" type="none"/>
          </a:ln>
        </p:spPr>
      </p:sp>
      <p:grpSp>
        <p:nvGrpSpPr>
          <p:cNvPr id="552" name="Google Shape;552;p41"/>
          <p:cNvGrpSpPr/>
          <p:nvPr/>
        </p:nvGrpSpPr>
        <p:grpSpPr>
          <a:xfrm>
            <a:off x="0" y="307163"/>
            <a:ext cx="9141000" cy="4529150"/>
            <a:chOff x="0" y="307163"/>
            <a:chExt cx="9141000" cy="4529150"/>
          </a:xfrm>
        </p:grpSpPr>
        <p:cxnSp>
          <p:nvCxnSpPr>
            <p:cNvPr id="553" name="Google Shape;553;p4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41"/>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555" name="Google Shape;555;p41"/>
          <p:cNvGrpSpPr/>
          <p:nvPr/>
        </p:nvGrpSpPr>
        <p:grpSpPr>
          <a:xfrm>
            <a:off x="276425" y="135875"/>
            <a:ext cx="8538875" cy="4740075"/>
            <a:chOff x="276425" y="135875"/>
            <a:chExt cx="8538875" cy="4740075"/>
          </a:xfrm>
        </p:grpSpPr>
        <p:grpSp>
          <p:nvGrpSpPr>
            <p:cNvPr id="556" name="Google Shape;556;p41"/>
            <p:cNvGrpSpPr/>
            <p:nvPr/>
          </p:nvGrpSpPr>
          <p:grpSpPr>
            <a:xfrm>
              <a:off x="8196000" y="135875"/>
              <a:ext cx="619300" cy="330925"/>
              <a:chOff x="5031250" y="135875"/>
              <a:chExt cx="619300" cy="330925"/>
            </a:xfrm>
          </p:grpSpPr>
          <p:sp>
            <p:nvSpPr>
              <p:cNvPr id="557" name="Google Shape;557;p4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41"/>
            <p:cNvGrpSpPr/>
            <p:nvPr/>
          </p:nvGrpSpPr>
          <p:grpSpPr>
            <a:xfrm>
              <a:off x="276425" y="4185388"/>
              <a:ext cx="284403" cy="690563"/>
              <a:chOff x="276425" y="4185388"/>
              <a:chExt cx="284403" cy="690563"/>
            </a:xfrm>
          </p:grpSpPr>
          <p:sp>
            <p:nvSpPr>
              <p:cNvPr id="561" name="Google Shape;561;p4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4" name="Shape 564"/>
        <p:cNvGrpSpPr/>
        <p:nvPr/>
      </p:nvGrpSpPr>
      <p:grpSpPr>
        <a:xfrm>
          <a:off x="0" y="0"/>
          <a:ext cx="0" cy="0"/>
          <a:chOff x="0" y="0"/>
          <a:chExt cx="0" cy="0"/>
        </a:xfrm>
      </p:grpSpPr>
      <p:sp>
        <p:nvSpPr>
          <p:cNvPr id="565" name="Google Shape;565;p42"/>
          <p:cNvSpPr txBox="1"/>
          <p:nvPr>
            <p:ph type="title"/>
          </p:nvPr>
        </p:nvSpPr>
        <p:spPr>
          <a:xfrm>
            <a:off x="1878750" y="1289700"/>
            <a:ext cx="5386500" cy="256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566" name="Google Shape;566;p42"/>
          <p:cNvGrpSpPr/>
          <p:nvPr/>
        </p:nvGrpSpPr>
        <p:grpSpPr>
          <a:xfrm>
            <a:off x="0" y="307163"/>
            <a:ext cx="9141000" cy="4529150"/>
            <a:chOff x="0" y="307163"/>
            <a:chExt cx="9141000" cy="4529150"/>
          </a:xfrm>
        </p:grpSpPr>
        <p:cxnSp>
          <p:nvCxnSpPr>
            <p:cNvPr id="567" name="Google Shape;567;p4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68" name="Google Shape;568;p42"/>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569" name="Google Shape;569;p42"/>
          <p:cNvGrpSpPr/>
          <p:nvPr/>
        </p:nvGrpSpPr>
        <p:grpSpPr>
          <a:xfrm>
            <a:off x="294371" y="141713"/>
            <a:ext cx="8240379" cy="4829479"/>
            <a:chOff x="294371" y="141713"/>
            <a:chExt cx="8240379" cy="4829479"/>
          </a:xfrm>
        </p:grpSpPr>
        <p:grpSp>
          <p:nvGrpSpPr>
            <p:cNvPr id="570" name="Google Shape;570;p42"/>
            <p:cNvGrpSpPr/>
            <p:nvPr/>
          </p:nvGrpSpPr>
          <p:grpSpPr>
            <a:xfrm>
              <a:off x="7915450" y="141713"/>
              <a:ext cx="619300" cy="330925"/>
              <a:chOff x="5031250" y="135875"/>
              <a:chExt cx="619300" cy="330925"/>
            </a:xfrm>
          </p:grpSpPr>
          <p:sp>
            <p:nvSpPr>
              <p:cNvPr id="571" name="Google Shape;571;p4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42"/>
            <p:cNvGrpSpPr/>
            <p:nvPr/>
          </p:nvGrpSpPr>
          <p:grpSpPr>
            <a:xfrm rot="-1970868">
              <a:off x="458916" y="4258716"/>
              <a:ext cx="284398" cy="690551"/>
              <a:chOff x="276425" y="4185388"/>
              <a:chExt cx="284403" cy="690563"/>
            </a:xfrm>
          </p:grpSpPr>
          <p:sp>
            <p:nvSpPr>
              <p:cNvPr id="575" name="Google Shape;575;p4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8" name="Shape 578"/>
        <p:cNvGrpSpPr/>
        <p:nvPr/>
      </p:nvGrpSpPr>
      <p:grpSpPr>
        <a:xfrm>
          <a:off x="0" y="0"/>
          <a:ext cx="0" cy="0"/>
          <a:chOff x="0" y="0"/>
          <a:chExt cx="0" cy="0"/>
        </a:xfrm>
      </p:grpSpPr>
      <p:sp>
        <p:nvSpPr>
          <p:cNvPr id="579" name="Google Shape;579;p43"/>
          <p:cNvSpPr txBox="1"/>
          <p:nvPr>
            <p:ph type="title"/>
          </p:nvPr>
        </p:nvSpPr>
        <p:spPr>
          <a:xfrm>
            <a:off x="2549400" y="127882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80" name="Google Shape;580;p43"/>
          <p:cNvSpPr txBox="1"/>
          <p:nvPr>
            <p:ph idx="1" type="subTitle"/>
          </p:nvPr>
        </p:nvSpPr>
        <p:spPr>
          <a:xfrm>
            <a:off x="2549400" y="284872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581" name="Google Shape;581;p43"/>
          <p:cNvGrpSpPr/>
          <p:nvPr/>
        </p:nvGrpSpPr>
        <p:grpSpPr>
          <a:xfrm>
            <a:off x="211278" y="220206"/>
            <a:ext cx="8661690" cy="4820732"/>
            <a:chOff x="211278" y="220206"/>
            <a:chExt cx="8661690" cy="4820732"/>
          </a:xfrm>
        </p:grpSpPr>
        <p:grpSp>
          <p:nvGrpSpPr>
            <p:cNvPr id="582" name="Google Shape;582;p43"/>
            <p:cNvGrpSpPr/>
            <p:nvPr/>
          </p:nvGrpSpPr>
          <p:grpSpPr>
            <a:xfrm rot="-4513216">
              <a:off x="8324345" y="4533868"/>
              <a:ext cx="619291" cy="330920"/>
              <a:chOff x="5031250" y="135875"/>
              <a:chExt cx="619300" cy="330925"/>
            </a:xfrm>
          </p:grpSpPr>
          <p:sp>
            <p:nvSpPr>
              <p:cNvPr id="583" name="Google Shape;583;p4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43"/>
            <p:cNvGrpSpPr/>
            <p:nvPr/>
          </p:nvGrpSpPr>
          <p:grpSpPr>
            <a:xfrm rot="811576">
              <a:off x="288095" y="243890"/>
              <a:ext cx="284414" cy="690589"/>
              <a:chOff x="276425" y="4185388"/>
              <a:chExt cx="284403" cy="690563"/>
            </a:xfrm>
          </p:grpSpPr>
          <p:sp>
            <p:nvSpPr>
              <p:cNvPr id="587" name="Google Shape;587;p4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 name="Google Shape;590;p43"/>
          <p:cNvGrpSpPr/>
          <p:nvPr/>
        </p:nvGrpSpPr>
        <p:grpSpPr>
          <a:xfrm>
            <a:off x="0" y="307163"/>
            <a:ext cx="9141000" cy="4529150"/>
            <a:chOff x="0" y="307163"/>
            <a:chExt cx="9141000" cy="4529150"/>
          </a:xfrm>
        </p:grpSpPr>
        <p:cxnSp>
          <p:nvCxnSpPr>
            <p:cNvPr id="591" name="Google Shape;591;p43"/>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92" name="Google Shape;592;p43"/>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3" name="Shape 593"/>
        <p:cNvGrpSpPr/>
        <p:nvPr/>
      </p:nvGrpSpPr>
      <p:grpSpPr>
        <a:xfrm>
          <a:off x="0" y="0"/>
          <a:ext cx="0" cy="0"/>
          <a:chOff x="0" y="0"/>
          <a:chExt cx="0" cy="0"/>
        </a:xfrm>
      </p:grpSpPr>
      <p:sp>
        <p:nvSpPr>
          <p:cNvPr id="594" name="Google Shape;594;p4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grpSp>
        <p:nvGrpSpPr>
          <p:cNvPr id="595" name="Google Shape;595;p44"/>
          <p:cNvGrpSpPr/>
          <p:nvPr/>
        </p:nvGrpSpPr>
        <p:grpSpPr>
          <a:xfrm>
            <a:off x="0" y="307163"/>
            <a:ext cx="9141000" cy="4529150"/>
            <a:chOff x="0" y="307163"/>
            <a:chExt cx="9141000" cy="4529150"/>
          </a:xfrm>
        </p:grpSpPr>
        <p:cxnSp>
          <p:nvCxnSpPr>
            <p:cNvPr id="596" name="Google Shape;596;p4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597" name="Google Shape;597;p44"/>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598" name="Google Shape;598;p44"/>
          <p:cNvGrpSpPr/>
          <p:nvPr/>
        </p:nvGrpSpPr>
        <p:grpSpPr>
          <a:xfrm>
            <a:off x="328075" y="147253"/>
            <a:ext cx="8635431" cy="4787659"/>
            <a:chOff x="328075" y="147253"/>
            <a:chExt cx="8635431" cy="4787659"/>
          </a:xfrm>
        </p:grpSpPr>
        <p:grpSp>
          <p:nvGrpSpPr>
            <p:cNvPr id="599" name="Google Shape;599;p44"/>
            <p:cNvGrpSpPr/>
            <p:nvPr/>
          </p:nvGrpSpPr>
          <p:grpSpPr>
            <a:xfrm>
              <a:off x="328075" y="4603988"/>
              <a:ext cx="619300" cy="330925"/>
              <a:chOff x="5031250" y="135875"/>
              <a:chExt cx="619300" cy="330925"/>
            </a:xfrm>
          </p:grpSpPr>
          <p:sp>
            <p:nvSpPr>
              <p:cNvPr id="600" name="Google Shape;600;p4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44"/>
            <p:cNvGrpSpPr/>
            <p:nvPr/>
          </p:nvGrpSpPr>
          <p:grpSpPr>
            <a:xfrm rot="-3619827">
              <a:off x="8450899" y="96443"/>
              <a:ext cx="284405" cy="690567"/>
              <a:chOff x="276425" y="4185388"/>
              <a:chExt cx="284403" cy="690563"/>
            </a:xfrm>
          </p:grpSpPr>
          <p:sp>
            <p:nvSpPr>
              <p:cNvPr id="604" name="Google Shape;604;p4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7" name="Shape 607"/>
        <p:cNvGrpSpPr/>
        <p:nvPr/>
      </p:nvGrpSpPr>
      <p:grpSpPr>
        <a:xfrm>
          <a:off x="0" y="0"/>
          <a:ext cx="0" cy="0"/>
          <a:chOff x="0" y="0"/>
          <a:chExt cx="0" cy="0"/>
        </a:xfrm>
      </p:grpSpPr>
      <p:sp>
        <p:nvSpPr>
          <p:cNvPr id="608" name="Google Shape;608;p45"/>
          <p:cNvSpPr txBox="1"/>
          <p:nvPr>
            <p:ph hasCustomPrompt="1" type="title"/>
          </p:nvPr>
        </p:nvSpPr>
        <p:spPr>
          <a:xfrm>
            <a:off x="1189390" y="1650050"/>
            <a:ext cx="6765300" cy="130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09" name="Google Shape;609;p45"/>
          <p:cNvSpPr txBox="1"/>
          <p:nvPr>
            <p:ph idx="1" type="subTitle"/>
          </p:nvPr>
        </p:nvSpPr>
        <p:spPr>
          <a:xfrm>
            <a:off x="1189350" y="2957650"/>
            <a:ext cx="6765300" cy="53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610" name="Google Shape;610;p45"/>
          <p:cNvGrpSpPr/>
          <p:nvPr/>
        </p:nvGrpSpPr>
        <p:grpSpPr>
          <a:xfrm>
            <a:off x="0" y="307163"/>
            <a:ext cx="9141000" cy="4529150"/>
            <a:chOff x="0" y="307163"/>
            <a:chExt cx="9141000" cy="4529150"/>
          </a:xfrm>
        </p:grpSpPr>
        <p:cxnSp>
          <p:nvCxnSpPr>
            <p:cNvPr id="611" name="Google Shape;611;p45"/>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612" name="Google Shape;612;p45"/>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613" name="Google Shape;613;p45"/>
          <p:cNvGrpSpPr/>
          <p:nvPr/>
        </p:nvGrpSpPr>
        <p:grpSpPr>
          <a:xfrm>
            <a:off x="32616" y="307167"/>
            <a:ext cx="8926885" cy="4706689"/>
            <a:chOff x="32616" y="307167"/>
            <a:chExt cx="8926885" cy="4706689"/>
          </a:xfrm>
        </p:grpSpPr>
        <p:grpSp>
          <p:nvGrpSpPr>
            <p:cNvPr id="614" name="Google Shape;614;p45"/>
            <p:cNvGrpSpPr/>
            <p:nvPr/>
          </p:nvGrpSpPr>
          <p:grpSpPr>
            <a:xfrm rot="-7457161">
              <a:off x="8451932" y="4356605"/>
              <a:ext cx="284391" cy="690533"/>
              <a:chOff x="276425" y="4185388"/>
              <a:chExt cx="284403" cy="690563"/>
            </a:xfrm>
          </p:grpSpPr>
          <p:sp>
            <p:nvSpPr>
              <p:cNvPr id="615" name="Google Shape;615;p4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45"/>
            <p:cNvGrpSpPr/>
            <p:nvPr/>
          </p:nvGrpSpPr>
          <p:grpSpPr>
            <a:xfrm rot="-7078930">
              <a:off x="14371" y="492790"/>
              <a:ext cx="619304" cy="330927"/>
              <a:chOff x="5031250" y="135875"/>
              <a:chExt cx="619300" cy="330925"/>
            </a:xfrm>
          </p:grpSpPr>
          <p:sp>
            <p:nvSpPr>
              <p:cNvPr id="619" name="Google Shape;619;p4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22" name="Shape 622"/>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4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25" name="Google Shape;625;p47"/>
          <p:cNvSpPr txBox="1"/>
          <p:nvPr>
            <p:ph hasCustomPrompt="1" idx="2" type="title"/>
          </p:nvPr>
        </p:nvSpPr>
        <p:spPr>
          <a:xfrm>
            <a:off x="852950" y="126282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26" name="Google Shape;626;p47"/>
          <p:cNvSpPr txBox="1"/>
          <p:nvPr>
            <p:ph idx="1" type="subTitle"/>
          </p:nvPr>
        </p:nvSpPr>
        <p:spPr>
          <a:xfrm>
            <a:off x="1586026" y="126282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27" name="Google Shape;627;p47"/>
          <p:cNvSpPr txBox="1"/>
          <p:nvPr>
            <p:ph hasCustomPrompt="1" idx="3" type="title"/>
          </p:nvPr>
        </p:nvSpPr>
        <p:spPr>
          <a:xfrm>
            <a:off x="852950" y="183953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28" name="Google Shape;628;p47"/>
          <p:cNvSpPr txBox="1"/>
          <p:nvPr>
            <p:ph idx="4" type="subTitle"/>
          </p:nvPr>
        </p:nvSpPr>
        <p:spPr>
          <a:xfrm>
            <a:off x="1586026" y="183953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29" name="Google Shape;629;p47"/>
          <p:cNvSpPr txBox="1"/>
          <p:nvPr>
            <p:ph hasCustomPrompt="1" idx="5" type="title"/>
          </p:nvPr>
        </p:nvSpPr>
        <p:spPr>
          <a:xfrm>
            <a:off x="852950" y="241624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30" name="Google Shape;630;p47"/>
          <p:cNvSpPr txBox="1"/>
          <p:nvPr>
            <p:ph idx="6" type="subTitle"/>
          </p:nvPr>
        </p:nvSpPr>
        <p:spPr>
          <a:xfrm>
            <a:off x="1586026" y="241624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31" name="Google Shape;631;p47"/>
          <p:cNvSpPr txBox="1"/>
          <p:nvPr>
            <p:ph hasCustomPrompt="1" idx="7" type="title"/>
          </p:nvPr>
        </p:nvSpPr>
        <p:spPr>
          <a:xfrm>
            <a:off x="852950" y="299295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32" name="Google Shape;632;p47"/>
          <p:cNvSpPr txBox="1"/>
          <p:nvPr>
            <p:ph idx="8" type="subTitle"/>
          </p:nvPr>
        </p:nvSpPr>
        <p:spPr>
          <a:xfrm>
            <a:off x="1586075" y="299295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33" name="Google Shape;633;p47"/>
          <p:cNvSpPr txBox="1"/>
          <p:nvPr>
            <p:ph hasCustomPrompt="1" idx="9" type="title"/>
          </p:nvPr>
        </p:nvSpPr>
        <p:spPr>
          <a:xfrm>
            <a:off x="852950" y="356966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34" name="Google Shape;634;p47"/>
          <p:cNvSpPr txBox="1"/>
          <p:nvPr>
            <p:ph idx="13" type="subTitle"/>
          </p:nvPr>
        </p:nvSpPr>
        <p:spPr>
          <a:xfrm>
            <a:off x="1586075" y="356966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35" name="Google Shape;635;p47"/>
          <p:cNvSpPr txBox="1"/>
          <p:nvPr>
            <p:ph hasCustomPrompt="1" idx="14" type="title"/>
          </p:nvPr>
        </p:nvSpPr>
        <p:spPr>
          <a:xfrm>
            <a:off x="852950" y="414637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36" name="Google Shape;636;p47"/>
          <p:cNvSpPr txBox="1"/>
          <p:nvPr>
            <p:ph idx="15" type="subTitle"/>
          </p:nvPr>
        </p:nvSpPr>
        <p:spPr>
          <a:xfrm>
            <a:off x="1586075" y="414637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637" name="Google Shape;637;p47"/>
          <p:cNvGrpSpPr/>
          <p:nvPr/>
        </p:nvGrpSpPr>
        <p:grpSpPr>
          <a:xfrm>
            <a:off x="176575" y="275688"/>
            <a:ext cx="8843198" cy="4676474"/>
            <a:chOff x="176575" y="275688"/>
            <a:chExt cx="8843198" cy="4676474"/>
          </a:xfrm>
        </p:grpSpPr>
        <p:grpSp>
          <p:nvGrpSpPr>
            <p:cNvPr id="638" name="Google Shape;638;p47"/>
            <p:cNvGrpSpPr/>
            <p:nvPr/>
          </p:nvGrpSpPr>
          <p:grpSpPr>
            <a:xfrm rot="-7532021">
              <a:off x="8395491" y="4438534"/>
              <a:ext cx="619320" cy="330936"/>
              <a:chOff x="5031250" y="135875"/>
              <a:chExt cx="619300" cy="330925"/>
            </a:xfrm>
          </p:grpSpPr>
          <p:sp>
            <p:nvSpPr>
              <p:cNvPr id="639" name="Google Shape;639;p4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47"/>
            <p:cNvGrpSpPr/>
            <p:nvPr/>
          </p:nvGrpSpPr>
          <p:grpSpPr>
            <a:xfrm>
              <a:off x="176575" y="275688"/>
              <a:ext cx="284403" cy="690563"/>
              <a:chOff x="276425" y="4185388"/>
              <a:chExt cx="284403" cy="690563"/>
            </a:xfrm>
          </p:grpSpPr>
          <p:sp>
            <p:nvSpPr>
              <p:cNvPr id="643" name="Google Shape;643;p4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 name="Google Shape;646;p47"/>
          <p:cNvGrpSpPr/>
          <p:nvPr/>
        </p:nvGrpSpPr>
        <p:grpSpPr>
          <a:xfrm>
            <a:off x="0" y="307163"/>
            <a:ext cx="9141000" cy="4529150"/>
            <a:chOff x="0" y="307163"/>
            <a:chExt cx="9141000" cy="4529150"/>
          </a:xfrm>
        </p:grpSpPr>
        <p:cxnSp>
          <p:nvCxnSpPr>
            <p:cNvPr id="647" name="Google Shape;647;p47"/>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648" name="Google Shape;648;p47"/>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649" name="Shape 649"/>
        <p:cNvGrpSpPr/>
        <p:nvPr/>
      </p:nvGrpSpPr>
      <p:grpSpPr>
        <a:xfrm>
          <a:off x="0" y="0"/>
          <a:ext cx="0" cy="0"/>
          <a:chOff x="0" y="0"/>
          <a:chExt cx="0" cy="0"/>
        </a:xfrm>
      </p:grpSpPr>
      <p:sp>
        <p:nvSpPr>
          <p:cNvPr id="650" name="Google Shape;650;p4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51" name="Google Shape;651;p48"/>
          <p:cNvGrpSpPr/>
          <p:nvPr/>
        </p:nvGrpSpPr>
        <p:grpSpPr>
          <a:xfrm>
            <a:off x="201664" y="252339"/>
            <a:ext cx="8700074" cy="4804662"/>
            <a:chOff x="201664" y="252339"/>
            <a:chExt cx="8700074" cy="4804662"/>
          </a:xfrm>
        </p:grpSpPr>
        <p:grpSp>
          <p:nvGrpSpPr>
            <p:cNvPr id="652" name="Google Shape;652;p48"/>
            <p:cNvGrpSpPr/>
            <p:nvPr/>
          </p:nvGrpSpPr>
          <p:grpSpPr>
            <a:xfrm rot="-6063156">
              <a:off x="8370359" y="422495"/>
              <a:ext cx="619267" cy="330908"/>
              <a:chOff x="5031250" y="135875"/>
              <a:chExt cx="619300" cy="330925"/>
            </a:xfrm>
          </p:grpSpPr>
          <p:sp>
            <p:nvSpPr>
              <p:cNvPr id="653" name="Google Shape;653;p4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48"/>
            <p:cNvGrpSpPr/>
            <p:nvPr/>
          </p:nvGrpSpPr>
          <p:grpSpPr>
            <a:xfrm rot="-2700000">
              <a:off x="404163" y="4367023"/>
              <a:ext cx="284400" cy="690556"/>
              <a:chOff x="276425" y="4185388"/>
              <a:chExt cx="284403" cy="690563"/>
            </a:xfrm>
          </p:grpSpPr>
          <p:sp>
            <p:nvSpPr>
              <p:cNvPr id="657" name="Google Shape;657;p4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 name="Google Shape;660;p48"/>
          <p:cNvGrpSpPr/>
          <p:nvPr/>
        </p:nvGrpSpPr>
        <p:grpSpPr>
          <a:xfrm>
            <a:off x="0" y="307163"/>
            <a:ext cx="9141000" cy="4529150"/>
            <a:chOff x="0" y="307163"/>
            <a:chExt cx="9141000" cy="4529150"/>
          </a:xfrm>
        </p:grpSpPr>
        <p:cxnSp>
          <p:nvCxnSpPr>
            <p:cNvPr id="661" name="Google Shape;661;p4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662" name="Google Shape;662;p48"/>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663" name="Shape 663"/>
        <p:cNvGrpSpPr/>
        <p:nvPr/>
      </p:nvGrpSpPr>
      <p:grpSpPr>
        <a:xfrm>
          <a:off x="0" y="0"/>
          <a:ext cx="0" cy="0"/>
          <a:chOff x="0" y="0"/>
          <a:chExt cx="0" cy="0"/>
        </a:xfrm>
      </p:grpSpPr>
      <p:sp>
        <p:nvSpPr>
          <p:cNvPr id="664" name="Google Shape;664;p4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5" name="Google Shape;665;p49"/>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666" name="Google Shape;666;p49"/>
          <p:cNvGrpSpPr/>
          <p:nvPr/>
        </p:nvGrpSpPr>
        <p:grpSpPr>
          <a:xfrm>
            <a:off x="201664" y="252339"/>
            <a:ext cx="8700074" cy="4804662"/>
            <a:chOff x="201664" y="252339"/>
            <a:chExt cx="8700074" cy="4804662"/>
          </a:xfrm>
        </p:grpSpPr>
        <p:grpSp>
          <p:nvGrpSpPr>
            <p:cNvPr id="667" name="Google Shape;667;p49"/>
            <p:cNvGrpSpPr/>
            <p:nvPr/>
          </p:nvGrpSpPr>
          <p:grpSpPr>
            <a:xfrm rot="-6063156">
              <a:off x="8370359" y="422495"/>
              <a:ext cx="619267" cy="330908"/>
              <a:chOff x="5031250" y="135875"/>
              <a:chExt cx="619300" cy="330925"/>
            </a:xfrm>
          </p:grpSpPr>
          <p:sp>
            <p:nvSpPr>
              <p:cNvPr id="668" name="Google Shape;668;p4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49"/>
            <p:cNvGrpSpPr/>
            <p:nvPr/>
          </p:nvGrpSpPr>
          <p:grpSpPr>
            <a:xfrm rot="-2700000">
              <a:off x="404163" y="4367023"/>
              <a:ext cx="284400" cy="690556"/>
              <a:chOff x="276425" y="4185388"/>
              <a:chExt cx="284403" cy="690563"/>
            </a:xfrm>
          </p:grpSpPr>
          <p:sp>
            <p:nvSpPr>
              <p:cNvPr id="672" name="Google Shape;672;p4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 name="Google Shape;675;p49"/>
          <p:cNvGrpSpPr/>
          <p:nvPr/>
        </p:nvGrpSpPr>
        <p:grpSpPr>
          <a:xfrm>
            <a:off x="0" y="307163"/>
            <a:ext cx="9141000" cy="4529150"/>
            <a:chOff x="0" y="307163"/>
            <a:chExt cx="9141000" cy="4529150"/>
          </a:xfrm>
        </p:grpSpPr>
        <p:cxnSp>
          <p:nvCxnSpPr>
            <p:cNvPr id="676" name="Google Shape;676;p49"/>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4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78" name="Shape 678"/>
        <p:cNvGrpSpPr/>
        <p:nvPr/>
      </p:nvGrpSpPr>
      <p:grpSpPr>
        <a:xfrm>
          <a:off x="0" y="0"/>
          <a:ext cx="0" cy="0"/>
          <a:chOff x="0" y="0"/>
          <a:chExt cx="0" cy="0"/>
        </a:xfrm>
      </p:grpSpPr>
      <p:sp>
        <p:nvSpPr>
          <p:cNvPr id="679" name="Google Shape;679;p5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80" name="Google Shape;680;p50"/>
          <p:cNvSpPr txBox="1"/>
          <p:nvPr>
            <p:ph idx="1" type="subTitle"/>
          </p:nvPr>
        </p:nvSpPr>
        <p:spPr>
          <a:xfrm>
            <a:off x="722375"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1" name="Google Shape;681;p50"/>
          <p:cNvSpPr txBox="1"/>
          <p:nvPr>
            <p:ph idx="2" type="subTitle"/>
          </p:nvPr>
        </p:nvSpPr>
        <p:spPr>
          <a:xfrm>
            <a:off x="3451238"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2" name="Google Shape;682;p50"/>
          <p:cNvSpPr txBox="1"/>
          <p:nvPr>
            <p:ph idx="3" type="subTitle"/>
          </p:nvPr>
        </p:nvSpPr>
        <p:spPr>
          <a:xfrm>
            <a:off x="6180126"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3" name="Google Shape;683;p50"/>
          <p:cNvSpPr txBox="1"/>
          <p:nvPr>
            <p:ph idx="4" type="subTitle"/>
          </p:nvPr>
        </p:nvSpPr>
        <p:spPr>
          <a:xfrm>
            <a:off x="722375"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84" name="Google Shape;684;p50"/>
          <p:cNvSpPr txBox="1"/>
          <p:nvPr>
            <p:ph idx="5" type="subTitle"/>
          </p:nvPr>
        </p:nvSpPr>
        <p:spPr>
          <a:xfrm>
            <a:off x="3451247"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685" name="Google Shape;685;p50"/>
          <p:cNvSpPr txBox="1"/>
          <p:nvPr>
            <p:ph idx="6" type="subTitle"/>
          </p:nvPr>
        </p:nvSpPr>
        <p:spPr>
          <a:xfrm>
            <a:off x="6180122"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686" name="Google Shape;686;p50"/>
          <p:cNvGrpSpPr/>
          <p:nvPr/>
        </p:nvGrpSpPr>
        <p:grpSpPr>
          <a:xfrm>
            <a:off x="0" y="307163"/>
            <a:ext cx="9141000" cy="4529150"/>
            <a:chOff x="0" y="307163"/>
            <a:chExt cx="9141000" cy="4529150"/>
          </a:xfrm>
        </p:grpSpPr>
        <p:cxnSp>
          <p:nvCxnSpPr>
            <p:cNvPr id="687" name="Google Shape;687;p50"/>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688" name="Google Shape;688;p50"/>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689" name="Google Shape;689;p50"/>
          <p:cNvGrpSpPr/>
          <p:nvPr/>
        </p:nvGrpSpPr>
        <p:grpSpPr>
          <a:xfrm>
            <a:off x="273135" y="173920"/>
            <a:ext cx="7622917" cy="4923204"/>
            <a:chOff x="273135" y="173920"/>
            <a:chExt cx="7622917" cy="4923204"/>
          </a:xfrm>
        </p:grpSpPr>
        <p:grpSp>
          <p:nvGrpSpPr>
            <p:cNvPr id="690" name="Google Shape;690;p50"/>
            <p:cNvGrpSpPr/>
            <p:nvPr/>
          </p:nvGrpSpPr>
          <p:grpSpPr>
            <a:xfrm rot="2048007">
              <a:off x="442377" y="194231"/>
              <a:ext cx="284392" cy="690535"/>
              <a:chOff x="276425" y="4185388"/>
              <a:chExt cx="284403" cy="690563"/>
            </a:xfrm>
          </p:grpSpPr>
          <p:sp>
            <p:nvSpPr>
              <p:cNvPr id="691" name="Google Shape;691;p5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0"/>
            <p:cNvGrpSpPr/>
            <p:nvPr/>
          </p:nvGrpSpPr>
          <p:grpSpPr>
            <a:xfrm rot="-1724611">
              <a:off x="7235323" y="4637670"/>
              <a:ext cx="619313" cy="330932"/>
              <a:chOff x="5031250" y="135875"/>
              <a:chExt cx="619300" cy="330925"/>
            </a:xfrm>
          </p:grpSpPr>
          <p:sp>
            <p:nvSpPr>
              <p:cNvPr id="695" name="Google Shape;695;p5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698" name="Shape 698"/>
        <p:cNvGrpSpPr/>
        <p:nvPr/>
      </p:nvGrpSpPr>
      <p:grpSpPr>
        <a:xfrm>
          <a:off x="0" y="0"/>
          <a:ext cx="0" cy="0"/>
          <a:chOff x="0" y="0"/>
          <a:chExt cx="0" cy="0"/>
        </a:xfrm>
      </p:grpSpPr>
      <p:sp>
        <p:nvSpPr>
          <p:cNvPr id="699" name="Google Shape;699;p5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00" name="Google Shape;700;p51"/>
          <p:cNvSpPr txBox="1"/>
          <p:nvPr>
            <p:ph idx="1" type="subTitle"/>
          </p:nvPr>
        </p:nvSpPr>
        <p:spPr>
          <a:xfrm>
            <a:off x="1302100"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01" name="Google Shape;701;p51"/>
          <p:cNvSpPr txBox="1"/>
          <p:nvPr>
            <p:ph idx="2" type="subTitle"/>
          </p:nvPr>
        </p:nvSpPr>
        <p:spPr>
          <a:xfrm>
            <a:off x="5386049"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02" name="Google Shape;702;p51"/>
          <p:cNvSpPr txBox="1"/>
          <p:nvPr>
            <p:ph idx="3" type="subTitle"/>
          </p:nvPr>
        </p:nvSpPr>
        <p:spPr>
          <a:xfrm>
            <a:off x="1302100"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03" name="Google Shape;703;p51"/>
          <p:cNvSpPr txBox="1"/>
          <p:nvPr>
            <p:ph idx="4" type="subTitle"/>
          </p:nvPr>
        </p:nvSpPr>
        <p:spPr>
          <a:xfrm>
            <a:off x="5386061"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04" name="Google Shape;704;p51"/>
          <p:cNvSpPr txBox="1"/>
          <p:nvPr>
            <p:ph idx="5" type="subTitle"/>
          </p:nvPr>
        </p:nvSpPr>
        <p:spPr>
          <a:xfrm>
            <a:off x="1302100"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05" name="Google Shape;705;p51"/>
          <p:cNvSpPr txBox="1"/>
          <p:nvPr>
            <p:ph idx="6" type="subTitle"/>
          </p:nvPr>
        </p:nvSpPr>
        <p:spPr>
          <a:xfrm>
            <a:off x="5386049"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06" name="Google Shape;706;p51"/>
          <p:cNvSpPr txBox="1"/>
          <p:nvPr>
            <p:ph idx="7" type="subTitle"/>
          </p:nvPr>
        </p:nvSpPr>
        <p:spPr>
          <a:xfrm>
            <a:off x="1302100"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07" name="Google Shape;707;p51"/>
          <p:cNvSpPr txBox="1"/>
          <p:nvPr>
            <p:ph idx="8" type="subTitle"/>
          </p:nvPr>
        </p:nvSpPr>
        <p:spPr>
          <a:xfrm>
            <a:off x="5386061"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708" name="Google Shape;708;p51"/>
          <p:cNvGrpSpPr/>
          <p:nvPr/>
        </p:nvGrpSpPr>
        <p:grpSpPr>
          <a:xfrm>
            <a:off x="913498" y="38962"/>
            <a:ext cx="7188962" cy="5075174"/>
            <a:chOff x="913498" y="38962"/>
            <a:chExt cx="7188962" cy="5075174"/>
          </a:xfrm>
        </p:grpSpPr>
        <p:grpSp>
          <p:nvGrpSpPr>
            <p:cNvPr id="709" name="Google Shape;709;p51"/>
            <p:cNvGrpSpPr/>
            <p:nvPr/>
          </p:nvGrpSpPr>
          <p:grpSpPr>
            <a:xfrm rot="9498108">
              <a:off x="7443958" y="141717"/>
              <a:ext cx="619271" cy="330909"/>
              <a:chOff x="5031250" y="135875"/>
              <a:chExt cx="619300" cy="330925"/>
            </a:xfrm>
          </p:grpSpPr>
          <p:sp>
            <p:nvSpPr>
              <p:cNvPr id="710" name="Google Shape;710;p5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51"/>
            <p:cNvGrpSpPr/>
            <p:nvPr/>
          </p:nvGrpSpPr>
          <p:grpSpPr>
            <a:xfrm rot="-5082576">
              <a:off x="1128210" y="4595444"/>
              <a:ext cx="284392" cy="690535"/>
              <a:chOff x="276425" y="4185388"/>
              <a:chExt cx="284403" cy="690563"/>
            </a:xfrm>
          </p:grpSpPr>
          <p:sp>
            <p:nvSpPr>
              <p:cNvPr id="714" name="Google Shape;714;p5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7" name="Google Shape;717;p5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718" name="Shape 718"/>
        <p:cNvGrpSpPr/>
        <p:nvPr/>
      </p:nvGrpSpPr>
      <p:grpSpPr>
        <a:xfrm>
          <a:off x="0" y="0"/>
          <a:ext cx="0" cy="0"/>
          <a:chOff x="0" y="0"/>
          <a:chExt cx="0" cy="0"/>
        </a:xfrm>
      </p:grpSpPr>
      <p:sp>
        <p:nvSpPr>
          <p:cNvPr id="719" name="Google Shape;719;p5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20" name="Google Shape;720;p52"/>
          <p:cNvSpPr txBox="1"/>
          <p:nvPr>
            <p:ph idx="1" type="subTitle"/>
          </p:nvPr>
        </p:nvSpPr>
        <p:spPr>
          <a:xfrm>
            <a:off x="722375"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1" name="Google Shape;721;p52"/>
          <p:cNvSpPr txBox="1"/>
          <p:nvPr>
            <p:ph idx="2" type="subTitle"/>
          </p:nvPr>
        </p:nvSpPr>
        <p:spPr>
          <a:xfrm>
            <a:off x="3389788" y="3474803"/>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2" name="Google Shape;722;p52"/>
          <p:cNvSpPr txBox="1"/>
          <p:nvPr>
            <p:ph idx="3" type="subTitle"/>
          </p:nvPr>
        </p:nvSpPr>
        <p:spPr>
          <a:xfrm>
            <a:off x="5997129"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3" name="Google Shape;723;p52"/>
          <p:cNvSpPr txBox="1"/>
          <p:nvPr>
            <p:ph idx="4" type="subTitle"/>
          </p:nvPr>
        </p:nvSpPr>
        <p:spPr>
          <a:xfrm>
            <a:off x="72237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24" name="Google Shape;724;p52"/>
          <p:cNvSpPr txBox="1"/>
          <p:nvPr>
            <p:ph idx="5" type="subTitle"/>
          </p:nvPr>
        </p:nvSpPr>
        <p:spPr>
          <a:xfrm>
            <a:off x="3389798" y="3125705"/>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25" name="Google Shape;725;p52"/>
          <p:cNvSpPr txBox="1"/>
          <p:nvPr>
            <p:ph idx="6" type="subTitle"/>
          </p:nvPr>
        </p:nvSpPr>
        <p:spPr>
          <a:xfrm>
            <a:off x="599712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26" name="Google Shape;726;p52"/>
          <p:cNvSpPr txBox="1"/>
          <p:nvPr>
            <p:ph idx="7" type="subTitle"/>
          </p:nvPr>
        </p:nvSpPr>
        <p:spPr>
          <a:xfrm>
            <a:off x="722375"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7" name="Google Shape;727;p52"/>
          <p:cNvSpPr txBox="1"/>
          <p:nvPr>
            <p:ph idx="8" type="subTitle"/>
          </p:nvPr>
        </p:nvSpPr>
        <p:spPr>
          <a:xfrm>
            <a:off x="3389788" y="1860248"/>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8" name="Google Shape;728;p52"/>
          <p:cNvSpPr txBox="1"/>
          <p:nvPr>
            <p:ph idx="9" type="subTitle"/>
          </p:nvPr>
        </p:nvSpPr>
        <p:spPr>
          <a:xfrm>
            <a:off x="5997129"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9" name="Google Shape;729;p52"/>
          <p:cNvSpPr txBox="1"/>
          <p:nvPr>
            <p:ph idx="13" type="subTitle"/>
          </p:nvPr>
        </p:nvSpPr>
        <p:spPr>
          <a:xfrm>
            <a:off x="72237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30" name="Google Shape;730;p52"/>
          <p:cNvSpPr txBox="1"/>
          <p:nvPr>
            <p:ph idx="14" type="subTitle"/>
          </p:nvPr>
        </p:nvSpPr>
        <p:spPr>
          <a:xfrm>
            <a:off x="3389798" y="1511150"/>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731" name="Google Shape;731;p52"/>
          <p:cNvSpPr txBox="1"/>
          <p:nvPr>
            <p:ph idx="15" type="subTitle"/>
          </p:nvPr>
        </p:nvSpPr>
        <p:spPr>
          <a:xfrm>
            <a:off x="599712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732" name="Google Shape;732;p52"/>
          <p:cNvGrpSpPr/>
          <p:nvPr/>
        </p:nvGrpSpPr>
        <p:grpSpPr>
          <a:xfrm>
            <a:off x="0" y="307163"/>
            <a:ext cx="9141000" cy="4529150"/>
            <a:chOff x="0" y="307163"/>
            <a:chExt cx="9141000" cy="4529150"/>
          </a:xfrm>
        </p:grpSpPr>
        <p:cxnSp>
          <p:nvCxnSpPr>
            <p:cNvPr id="733" name="Google Shape;733;p52"/>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734" name="Google Shape;734;p52"/>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735" name="Google Shape;735;p52"/>
          <p:cNvGrpSpPr/>
          <p:nvPr/>
        </p:nvGrpSpPr>
        <p:grpSpPr>
          <a:xfrm>
            <a:off x="32616" y="307167"/>
            <a:ext cx="8992713" cy="3396241"/>
            <a:chOff x="32616" y="307167"/>
            <a:chExt cx="8992713" cy="3396241"/>
          </a:xfrm>
        </p:grpSpPr>
        <p:grpSp>
          <p:nvGrpSpPr>
            <p:cNvPr id="736" name="Google Shape;736;p52"/>
            <p:cNvGrpSpPr/>
            <p:nvPr/>
          </p:nvGrpSpPr>
          <p:grpSpPr>
            <a:xfrm rot="-7078930">
              <a:off x="14371" y="492790"/>
              <a:ext cx="619304" cy="330927"/>
              <a:chOff x="5031250" y="135875"/>
              <a:chExt cx="619300" cy="330925"/>
            </a:xfrm>
          </p:grpSpPr>
          <p:sp>
            <p:nvSpPr>
              <p:cNvPr id="737" name="Google Shape;737;p5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52"/>
            <p:cNvGrpSpPr/>
            <p:nvPr/>
          </p:nvGrpSpPr>
          <p:grpSpPr>
            <a:xfrm rot="9796004">
              <a:off x="8647557" y="2986565"/>
              <a:ext cx="284387" cy="690523"/>
              <a:chOff x="276425" y="4185388"/>
              <a:chExt cx="284403" cy="690563"/>
            </a:xfrm>
          </p:grpSpPr>
          <p:sp>
            <p:nvSpPr>
              <p:cNvPr id="741" name="Google Shape;741;p5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744" name="Shape 744"/>
        <p:cNvGrpSpPr/>
        <p:nvPr/>
      </p:nvGrpSpPr>
      <p:grpSpPr>
        <a:xfrm>
          <a:off x="0" y="0"/>
          <a:ext cx="0" cy="0"/>
          <a:chOff x="0" y="0"/>
          <a:chExt cx="0" cy="0"/>
        </a:xfrm>
      </p:grpSpPr>
      <p:sp>
        <p:nvSpPr>
          <p:cNvPr id="745" name="Google Shape;745;p53"/>
          <p:cNvSpPr txBox="1"/>
          <p:nvPr>
            <p:ph idx="1" type="subTitle"/>
          </p:nvPr>
        </p:nvSpPr>
        <p:spPr>
          <a:xfrm>
            <a:off x="4562850" y="12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46" name="Google Shape;746;p53"/>
          <p:cNvSpPr txBox="1"/>
          <p:nvPr>
            <p:ph hasCustomPrompt="1" type="title"/>
          </p:nvPr>
        </p:nvSpPr>
        <p:spPr>
          <a:xfrm>
            <a:off x="4563058" y="732838"/>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47" name="Google Shape;747;p53"/>
          <p:cNvSpPr txBox="1"/>
          <p:nvPr>
            <p:ph idx="2" type="subTitle"/>
          </p:nvPr>
        </p:nvSpPr>
        <p:spPr>
          <a:xfrm>
            <a:off x="4562850" y="26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48" name="Google Shape;748;p53"/>
          <p:cNvSpPr txBox="1"/>
          <p:nvPr>
            <p:ph hasCustomPrompt="1" idx="3" type="title"/>
          </p:nvPr>
        </p:nvSpPr>
        <p:spPr>
          <a:xfrm>
            <a:off x="4563058" y="2132850"/>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49" name="Google Shape;749;p53"/>
          <p:cNvSpPr txBox="1"/>
          <p:nvPr>
            <p:ph idx="4" type="subTitle"/>
          </p:nvPr>
        </p:nvSpPr>
        <p:spPr>
          <a:xfrm>
            <a:off x="4562850" y="40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0" name="Google Shape;750;p53"/>
          <p:cNvSpPr txBox="1"/>
          <p:nvPr>
            <p:ph hasCustomPrompt="1" idx="5" type="title"/>
          </p:nvPr>
        </p:nvSpPr>
        <p:spPr>
          <a:xfrm>
            <a:off x="4563058" y="3532863"/>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751" name="Google Shape;751;p53"/>
          <p:cNvGrpSpPr/>
          <p:nvPr/>
        </p:nvGrpSpPr>
        <p:grpSpPr>
          <a:xfrm>
            <a:off x="201664" y="252339"/>
            <a:ext cx="8700074" cy="4804662"/>
            <a:chOff x="201664" y="252339"/>
            <a:chExt cx="8700074" cy="4804662"/>
          </a:xfrm>
        </p:grpSpPr>
        <p:grpSp>
          <p:nvGrpSpPr>
            <p:cNvPr id="752" name="Google Shape;752;p53"/>
            <p:cNvGrpSpPr/>
            <p:nvPr/>
          </p:nvGrpSpPr>
          <p:grpSpPr>
            <a:xfrm rot="-6063156">
              <a:off x="8370359" y="422495"/>
              <a:ext cx="619267" cy="330908"/>
              <a:chOff x="5031250" y="135875"/>
              <a:chExt cx="619300" cy="330925"/>
            </a:xfrm>
          </p:grpSpPr>
          <p:sp>
            <p:nvSpPr>
              <p:cNvPr id="753" name="Google Shape;753;p5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53"/>
            <p:cNvGrpSpPr/>
            <p:nvPr/>
          </p:nvGrpSpPr>
          <p:grpSpPr>
            <a:xfrm rot="-2700000">
              <a:off x="404163" y="4367023"/>
              <a:ext cx="284400" cy="690556"/>
              <a:chOff x="276425" y="4185388"/>
              <a:chExt cx="284403" cy="690563"/>
            </a:xfrm>
          </p:grpSpPr>
          <p:sp>
            <p:nvSpPr>
              <p:cNvPr id="757" name="Google Shape;757;p5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 name="Google Shape;760;p53"/>
          <p:cNvGrpSpPr/>
          <p:nvPr/>
        </p:nvGrpSpPr>
        <p:grpSpPr>
          <a:xfrm>
            <a:off x="0" y="307163"/>
            <a:ext cx="9141000" cy="4529150"/>
            <a:chOff x="0" y="307163"/>
            <a:chExt cx="9141000" cy="4529150"/>
          </a:xfrm>
        </p:grpSpPr>
        <p:cxnSp>
          <p:nvCxnSpPr>
            <p:cNvPr id="761" name="Google Shape;761;p5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762" name="Google Shape;762;p5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763" name="Shape 763"/>
        <p:cNvGrpSpPr/>
        <p:nvPr/>
      </p:nvGrpSpPr>
      <p:grpSpPr>
        <a:xfrm>
          <a:off x="0" y="0"/>
          <a:ext cx="0" cy="0"/>
          <a:chOff x="0" y="0"/>
          <a:chExt cx="0" cy="0"/>
        </a:xfrm>
      </p:grpSpPr>
      <p:sp>
        <p:nvSpPr>
          <p:cNvPr id="764" name="Google Shape;764;p54"/>
          <p:cNvSpPr txBox="1"/>
          <p:nvPr>
            <p:ph type="ctrTitle"/>
          </p:nvPr>
        </p:nvSpPr>
        <p:spPr>
          <a:xfrm>
            <a:off x="4910550" y="849513"/>
            <a:ext cx="3070200" cy="898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65" name="Google Shape;765;p54"/>
          <p:cNvSpPr txBox="1"/>
          <p:nvPr>
            <p:ph idx="1" type="subTitle"/>
          </p:nvPr>
        </p:nvSpPr>
        <p:spPr>
          <a:xfrm>
            <a:off x="4910550" y="1632463"/>
            <a:ext cx="30702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66" name="Google Shape;766;p54"/>
          <p:cNvSpPr txBox="1"/>
          <p:nvPr/>
        </p:nvSpPr>
        <p:spPr>
          <a:xfrm>
            <a:off x="4910649" y="3334349"/>
            <a:ext cx="25290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Darker Grotesque Medium"/>
                <a:ea typeface="Darker Grotesque Medium"/>
                <a:cs typeface="Darker Grotesque Medium"/>
                <a:sym typeface="Darker Grotesque Medium"/>
              </a:rPr>
              <a:t>CREDITS: This presentation template was created by </a:t>
            </a:r>
            <a:r>
              <a:rPr b="1" lang="en" sz="1000">
                <a:solidFill>
                  <a:schemeClr val="dk1"/>
                </a:solidFill>
                <a:uFill>
                  <a:noFill/>
                </a:uFill>
                <a:latin typeface="Darker Grotesque"/>
                <a:ea typeface="Darker Grotesque"/>
                <a:cs typeface="Darker Grotesque"/>
                <a:sym typeface="Darker Grotesque"/>
                <a:hlinkClick r:id="rId2">
                  <a:extLst>
                    <a:ext uri="{A12FA001-AC4F-418D-AE19-62706E023703}">
                      <ahyp:hlinkCl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b="1" lang="en" sz="10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b="1" lang="en" sz="10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Freepik</a:t>
            </a:r>
            <a:endParaRPr b="1" sz="1000">
              <a:solidFill>
                <a:schemeClr val="dk1"/>
              </a:solidFill>
              <a:latin typeface="Darker Grotesque"/>
              <a:ea typeface="Darker Grotesque"/>
              <a:cs typeface="Darker Grotesque"/>
              <a:sym typeface="Darker Grotesque"/>
            </a:endParaRPr>
          </a:p>
        </p:txBody>
      </p:sp>
      <p:grpSp>
        <p:nvGrpSpPr>
          <p:cNvPr id="767" name="Google Shape;767;p54"/>
          <p:cNvGrpSpPr/>
          <p:nvPr/>
        </p:nvGrpSpPr>
        <p:grpSpPr>
          <a:xfrm>
            <a:off x="201664" y="252339"/>
            <a:ext cx="8700074" cy="4804662"/>
            <a:chOff x="201664" y="252339"/>
            <a:chExt cx="8700074" cy="4804662"/>
          </a:xfrm>
        </p:grpSpPr>
        <p:grpSp>
          <p:nvGrpSpPr>
            <p:cNvPr id="768" name="Google Shape;768;p54"/>
            <p:cNvGrpSpPr/>
            <p:nvPr/>
          </p:nvGrpSpPr>
          <p:grpSpPr>
            <a:xfrm rot="-6063156">
              <a:off x="8370359" y="422495"/>
              <a:ext cx="619267" cy="330908"/>
              <a:chOff x="5031250" y="135875"/>
              <a:chExt cx="619300" cy="330925"/>
            </a:xfrm>
          </p:grpSpPr>
          <p:sp>
            <p:nvSpPr>
              <p:cNvPr id="769" name="Google Shape;769;p5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4"/>
            <p:cNvGrpSpPr/>
            <p:nvPr/>
          </p:nvGrpSpPr>
          <p:grpSpPr>
            <a:xfrm rot="-2700000">
              <a:off x="404163" y="4367023"/>
              <a:ext cx="284400" cy="690556"/>
              <a:chOff x="276425" y="4185388"/>
              <a:chExt cx="284403" cy="690563"/>
            </a:xfrm>
          </p:grpSpPr>
          <p:sp>
            <p:nvSpPr>
              <p:cNvPr id="773" name="Google Shape;773;p5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 name="Google Shape;776;p54"/>
          <p:cNvGrpSpPr/>
          <p:nvPr/>
        </p:nvGrpSpPr>
        <p:grpSpPr>
          <a:xfrm>
            <a:off x="0" y="307163"/>
            <a:ext cx="9141000" cy="4529150"/>
            <a:chOff x="0" y="307163"/>
            <a:chExt cx="9141000" cy="4529150"/>
          </a:xfrm>
        </p:grpSpPr>
        <p:cxnSp>
          <p:nvCxnSpPr>
            <p:cNvPr id="777" name="Google Shape;777;p5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778" name="Google Shape;778;p54"/>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779" name="Shape 779"/>
        <p:cNvGrpSpPr/>
        <p:nvPr/>
      </p:nvGrpSpPr>
      <p:grpSpPr>
        <a:xfrm>
          <a:off x="0" y="0"/>
          <a:ext cx="0" cy="0"/>
          <a:chOff x="0" y="0"/>
          <a:chExt cx="0" cy="0"/>
        </a:xfrm>
      </p:grpSpPr>
      <p:grpSp>
        <p:nvGrpSpPr>
          <p:cNvPr id="780" name="Google Shape;780;p55"/>
          <p:cNvGrpSpPr/>
          <p:nvPr/>
        </p:nvGrpSpPr>
        <p:grpSpPr>
          <a:xfrm rot="-6063156">
            <a:off x="8370359" y="422495"/>
            <a:ext cx="619267" cy="330908"/>
            <a:chOff x="5031250" y="135875"/>
            <a:chExt cx="619300" cy="330925"/>
          </a:xfrm>
        </p:grpSpPr>
        <p:sp>
          <p:nvSpPr>
            <p:cNvPr id="781" name="Google Shape;781;p5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5"/>
          <p:cNvGrpSpPr/>
          <p:nvPr/>
        </p:nvGrpSpPr>
        <p:grpSpPr>
          <a:xfrm rot="-2700000">
            <a:off x="404163" y="4367023"/>
            <a:ext cx="284400" cy="690556"/>
            <a:chOff x="276425" y="4185388"/>
            <a:chExt cx="284403" cy="690563"/>
          </a:xfrm>
        </p:grpSpPr>
        <p:sp>
          <p:nvSpPr>
            <p:cNvPr id="785" name="Google Shape;785;p5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55"/>
          <p:cNvGrpSpPr/>
          <p:nvPr/>
        </p:nvGrpSpPr>
        <p:grpSpPr>
          <a:xfrm>
            <a:off x="0" y="307163"/>
            <a:ext cx="9141000" cy="4529150"/>
            <a:chOff x="0" y="307163"/>
            <a:chExt cx="9141000" cy="4529150"/>
          </a:xfrm>
        </p:grpSpPr>
        <p:cxnSp>
          <p:nvCxnSpPr>
            <p:cNvPr id="789" name="Google Shape;789;p5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790" name="Google Shape;790;p55"/>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791" name="Google Shape;791;p55"/>
          <p:cNvGrpSpPr/>
          <p:nvPr/>
        </p:nvGrpSpPr>
        <p:grpSpPr>
          <a:xfrm>
            <a:off x="7399488" y="128932"/>
            <a:ext cx="794694" cy="794618"/>
            <a:chOff x="276382" y="1174752"/>
            <a:chExt cx="895027" cy="894940"/>
          </a:xfrm>
        </p:grpSpPr>
        <p:grpSp>
          <p:nvGrpSpPr>
            <p:cNvPr id="792" name="Google Shape;792;p55"/>
            <p:cNvGrpSpPr/>
            <p:nvPr/>
          </p:nvGrpSpPr>
          <p:grpSpPr>
            <a:xfrm>
              <a:off x="276382" y="1174752"/>
              <a:ext cx="895027" cy="894940"/>
              <a:chOff x="2861096" y="3889198"/>
              <a:chExt cx="397772" cy="397716"/>
            </a:xfrm>
          </p:grpSpPr>
          <p:sp>
            <p:nvSpPr>
              <p:cNvPr id="793" name="Google Shape;793;p55"/>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55"/>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796" name="Google Shape;796;p55"/>
          <p:cNvGrpSpPr/>
          <p:nvPr/>
        </p:nvGrpSpPr>
        <p:grpSpPr>
          <a:xfrm>
            <a:off x="129253" y="3079528"/>
            <a:ext cx="834200" cy="794609"/>
            <a:chOff x="5694450" y="929325"/>
            <a:chExt cx="607000" cy="578150"/>
          </a:xfrm>
        </p:grpSpPr>
        <p:sp>
          <p:nvSpPr>
            <p:cNvPr id="797" name="Google Shape;797;p55"/>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5"/>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800" name="Shape 800"/>
        <p:cNvGrpSpPr/>
        <p:nvPr/>
      </p:nvGrpSpPr>
      <p:grpSpPr>
        <a:xfrm>
          <a:off x="0" y="0"/>
          <a:ext cx="0" cy="0"/>
          <a:chOff x="0" y="0"/>
          <a:chExt cx="0" cy="0"/>
        </a:xfrm>
      </p:grpSpPr>
      <p:grpSp>
        <p:nvGrpSpPr>
          <p:cNvPr id="801" name="Google Shape;801;p56"/>
          <p:cNvGrpSpPr/>
          <p:nvPr/>
        </p:nvGrpSpPr>
        <p:grpSpPr>
          <a:xfrm>
            <a:off x="0" y="307163"/>
            <a:ext cx="9141000" cy="4529150"/>
            <a:chOff x="0" y="307163"/>
            <a:chExt cx="9141000" cy="4529150"/>
          </a:xfrm>
        </p:grpSpPr>
        <p:cxnSp>
          <p:nvCxnSpPr>
            <p:cNvPr id="802" name="Google Shape;802;p56"/>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803" name="Google Shape;803;p56"/>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804" name="Google Shape;804;p56"/>
          <p:cNvGrpSpPr/>
          <p:nvPr/>
        </p:nvGrpSpPr>
        <p:grpSpPr>
          <a:xfrm rot="-7078930">
            <a:off x="14371" y="492790"/>
            <a:ext cx="619304" cy="330927"/>
            <a:chOff x="5031250" y="135875"/>
            <a:chExt cx="619300" cy="330925"/>
          </a:xfrm>
        </p:grpSpPr>
        <p:sp>
          <p:nvSpPr>
            <p:cNvPr id="805" name="Google Shape;805;p5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56"/>
          <p:cNvGrpSpPr/>
          <p:nvPr/>
        </p:nvGrpSpPr>
        <p:grpSpPr>
          <a:xfrm rot="9796004">
            <a:off x="8647557" y="2986565"/>
            <a:ext cx="284387" cy="690523"/>
            <a:chOff x="276425" y="4185388"/>
            <a:chExt cx="284403" cy="690563"/>
          </a:xfrm>
        </p:grpSpPr>
        <p:sp>
          <p:nvSpPr>
            <p:cNvPr id="809" name="Google Shape;809;p5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6"/>
          <p:cNvGrpSpPr/>
          <p:nvPr/>
        </p:nvGrpSpPr>
        <p:grpSpPr>
          <a:xfrm>
            <a:off x="1070645" y="248146"/>
            <a:ext cx="869658" cy="820223"/>
            <a:chOff x="283800" y="1696800"/>
            <a:chExt cx="1158000" cy="1092175"/>
          </a:xfrm>
        </p:grpSpPr>
        <p:sp>
          <p:nvSpPr>
            <p:cNvPr id="813" name="Google Shape;813;p56"/>
            <p:cNvSpPr/>
            <p:nvPr/>
          </p:nvSpPr>
          <p:spPr>
            <a:xfrm>
              <a:off x="283800" y="1799275"/>
              <a:ext cx="1158000" cy="989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424775"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1254627"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1101901"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1255353"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33463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488090"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64154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794995"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94844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6"/>
            <p:cNvSpPr/>
            <p:nvPr/>
          </p:nvSpPr>
          <p:spPr>
            <a:xfrm>
              <a:off x="1101901"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125535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33463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488090"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64154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794995"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94844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a:off x="1101901"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a:off x="125535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33463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488090"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a:off x="64154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794995"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6"/>
            <p:cNvSpPr/>
            <p:nvPr/>
          </p:nvSpPr>
          <p:spPr>
            <a:xfrm>
              <a:off x="94844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6"/>
            <p:cNvSpPr/>
            <p:nvPr/>
          </p:nvSpPr>
          <p:spPr>
            <a:xfrm>
              <a:off x="1101901"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125535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6"/>
            <p:cNvSpPr/>
            <p:nvPr/>
          </p:nvSpPr>
          <p:spPr>
            <a:xfrm>
              <a:off x="334638"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6"/>
            <p:cNvSpPr/>
            <p:nvPr/>
          </p:nvSpPr>
          <p:spPr>
            <a:xfrm>
              <a:off x="488090"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p:nvPr/>
          </p:nvSpPr>
          <p:spPr>
            <a:xfrm>
              <a:off x="641543"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794995"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rot="-8100000">
              <a:off x="114361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6"/>
            <p:cNvSpPr/>
            <p:nvPr/>
          </p:nvSpPr>
          <p:spPr>
            <a:xfrm rot="-8100000">
              <a:off x="129706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6"/>
            <p:cNvSpPr/>
            <p:nvPr/>
          </p:nvSpPr>
          <p:spPr>
            <a:xfrm rot="-8100000">
              <a:off x="11436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rot="-8100000">
              <a:off x="12970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rot="-8100000">
              <a:off x="8367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6"/>
            <p:cNvSpPr/>
            <p:nvPr/>
          </p:nvSpPr>
          <p:spPr>
            <a:xfrm rot="-8100000">
              <a:off x="9901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6"/>
            <p:cNvSpPr/>
            <p:nvPr/>
          </p:nvSpPr>
          <p:spPr>
            <a:xfrm rot="-8100000">
              <a:off x="5298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6"/>
            <p:cNvSpPr/>
            <p:nvPr/>
          </p:nvSpPr>
          <p:spPr>
            <a:xfrm rot="-8100000">
              <a:off x="6832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rot="-8100000">
              <a:off x="3763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56"/>
          <p:cNvGrpSpPr/>
          <p:nvPr/>
        </p:nvGrpSpPr>
        <p:grpSpPr>
          <a:xfrm>
            <a:off x="7753797" y="4204390"/>
            <a:ext cx="519461" cy="799222"/>
            <a:chOff x="3334313" y="1341356"/>
            <a:chExt cx="798434" cy="1228438"/>
          </a:xfrm>
        </p:grpSpPr>
        <p:sp>
          <p:nvSpPr>
            <p:cNvPr id="853" name="Google Shape;853;p56"/>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6"/>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6"/>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63" name="Shape 863"/>
        <p:cNvGrpSpPr/>
        <p:nvPr/>
      </p:nvGrpSpPr>
      <p:grpSpPr>
        <a:xfrm>
          <a:off x="0" y="0"/>
          <a:ext cx="0" cy="0"/>
          <a:chOff x="0" y="0"/>
          <a:chExt cx="0" cy="0"/>
        </a:xfrm>
      </p:grpSpPr>
      <p:sp>
        <p:nvSpPr>
          <p:cNvPr id="864" name="Google Shape;864;p58"/>
          <p:cNvSpPr txBox="1"/>
          <p:nvPr>
            <p:ph type="ctrTitle"/>
          </p:nvPr>
        </p:nvSpPr>
        <p:spPr>
          <a:xfrm>
            <a:off x="4271125" y="1417663"/>
            <a:ext cx="4150500" cy="18294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65" name="Google Shape;865;p58"/>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866" name="Google Shape;866;p58"/>
          <p:cNvGrpSpPr/>
          <p:nvPr/>
        </p:nvGrpSpPr>
        <p:grpSpPr>
          <a:xfrm>
            <a:off x="276425" y="135875"/>
            <a:ext cx="8538875" cy="4740075"/>
            <a:chOff x="276425" y="135875"/>
            <a:chExt cx="8538875" cy="4740075"/>
          </a:xfrm>
        </p:grpSpPr>
        <p:grpSp>
          <p:nvGrpSpPr>
            <p:cNvPr id="867" name="Google Shape;867;p58"/>
            <p:cNvGrpSpPr/>
            <p:nvPr/>
          </p:nvGrpSpPr>
          <p:grpSpPr>
            <a:xfrm>
              <a:off x="8196000" y="135875"/>
              <a:ext cx="619300" cy="330925"/>
              <a:chOff x="5031250" y="135875"/>
              <a:chExt cx="619300" cy="330925"/>
            </a:xfrm>
          </p:grpSpPr>
          <p:sp>
            <p:nvSpPr>
              <p:cNvPr id="868" name="Google Shape;868;p5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58"/>
            <p:cNvGrpSpPr/>
            <p:nvPr/>
          </p:nvGrpSpPr>
          <p:grpSpPr>
            <a:xfrm>
              <a:off x="276425" y="4185388"/>
              <a:ext cx="284403" cy="690563"/>
              <a:chOff x="276425" y="4185388"/>
              <a:chExt cx="284403" cy="690563"/>
            </a:xfrm>
          </p:grpSpPr>
          <p:sp>
            <p:nvSpPr>
              <p:cNvPr id="872" name="Google Shape;872;p5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 name="Google Shape;875;p58"/>
          <p:cNvGrpSpPr/>
          <p:nvPr/>
        </p:nvGrpSpPr>
        <p:grpSpPr>
          <a:xfrm>
            <a:off x="0" y="307163"/>
            <a:ext cx="9141000" cy="4529150"/>
            <a:chOff x="0" y="307163"/>
            <a:chExt cx="9141000" cy="4529150"/>
          </a:xfrm>
        </p:grpSpPr>
        <p:cxnSp>
          <p:nvCxnSpPr>
            <p:cNvPr id="876" name="Google Shape;876;p5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877" name="Google Shape;877;p58"/>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78" name="Shape 878"/>
        <p:cNvGrpSpPr/>
        <p:nvPr/>
      </p:nvGrpSpPr>
      <p:grpSpPr>
        <a:xfrm>
          <a:off x="0" y="0"/>
          <a:ext cx="0" cy="0"/>
          <a:chOff x="0" y="0"/>
          <a:chExt cx="0" cy="0"/>
        </a:xfrm>
      </p:grpSpPr>
      <p:sp>
        <p:nvSpPr>
          <p:cNvPr id="879" name="Google Shape;879;p59"/>
          <p:cNvSpPr txBox="1"/>
          <p:nvPr>
            <p:ph type="title"/>
          </p:nvPr>
        </p:nvSpPr>
        <p:spPr>
          <a:xfrm>
            <a:off x="722375" y="2600850"/>
            <a:ext cx="3473400" cy="7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80" name="Google Shape;880;p59"/>
          <p:cNvSpPr txBox="1"/>
          <p:nvPr>
            <p:ph hasCustomPrompt="1" idx="2" type="title"/>
          </p:nvPr>
        </p:nvSpPr>
        <p:spPr>
          <a:xfrm>
            <a:off x="3101075" y="1759050"/>
            <a:ext cx="1094700" cy="8418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12000"/>
              <a:buNone/>
              <a:defRPr b="0"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881" name="Google Shape;881;p59"/>
          <p:cNvGrpSpPr/>
          <p:nvPr/>
        </p:nvGrpSpPr>
        <p:grpSpPr>
          <a:xfrm>
            <a:off x="0" y="307163"/>
            <a:ext cx="9141000" cy="4529150"/>
            <a:chOff x="0" y="307163"/>
            <a:chExt cx="9141000" cy="4529150"/>
          </a:xfrm>
        </p:grpSpPr>
        <p:cxnSp>
          <p:nvCxnSpPr>
            <p:cNvPr id="882" name="Google Shape;882;p59"/>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883" name="Google Shape;883;p59"/>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884" name="Google Shape;884;p59"/>
          <p:cNvGrpSpPr/>
          <p:nvPr/>
        </p:nvGrpSpPr>
        <p:grpSpPr>
          <a:xfrm>
            <a:off x="285949" y="264091"/>
            <a:ext cx="8669681" cy="4789793"/>
            <a:chOff x="285949" y="264091"/>
            <a:chExt cx="8669681" cy="4789793"/>
          </a:xfrm>
        </p:grpSpPr>
        <p:grpSp>
          <p:nvGrpSpPr>
            <p:cNvPr id="885" name="Google Shape;885;p59"/>
            <p:cNvGrpSpPr/>
            <p:nvPr/>
          </p:nvGrpSpPr>
          <p:grpSpPr>
            <a:xfrm rot="5071527">
              <a:off x="501012" y="93311"/>
              <a:ext cx="284392" cy="690536"/>
              <a:chOff x="276425" y="4185388"/>
              <a:chExt cx="284403" cy="690563"/>
            </a:xfrm>
          </p:grpSpPr>
          <p:sp>
            <p:nvSpPr>
              <p:cNvPr id="886" name="Google Shape;886;p5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59"/>
            <p:cNvGrpSpPr/>
            <p:nvPr/>
          </p:nvGrpSpPr>
          <p:grpSpPr>
            <a:xfrm rot="-4116747">
              <a:off x="8378950" y="4539720"/>
              <a:ext cx="619343" cy="330948"/>
              <a:chOff x="5031250" y="135875"/>
              <a:chExt cx="619300" cy="330925"/>
            </a:xfrm>
          </p:grpSpPr>
          <p:sp>
            <p:nvSpPr>
              <p:cNvPr id="890" name="Google Shape;890;p5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93" name="Shape 893"/>
        <p:cNvGrpSpPr/>
        <p:nvPr/>
      </p:nvGrpSpPr>
      <p:grpSpPr>
        <a:xfrm>
          <a:off x="0" y="0"/>
          <a:ext cx="0" cy="0"/>
          <a:chOff x="0" y="0"/>
          <a:chExt cx="0" cy="0"/>
        </a:xfrm>
      </p:grpSpPr>
      <p:sp>
        <p:nvSpPr>
          <p:cNvPr id="894" name="Google Shape;894;p6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5" name="Google Shape;895;p60"/>
          <p:cNvSpPr txBox="1"/>
          <p:nvPr>
            <p:ph idx="1" type="body"/>
          </p:nvPr>
        </p:nvSpPr>
        <p:spPr>
          <a:xfrm>
            <a:off x="722375" y="1187600"/>
            <a:ext cx="7699200" cy="1622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896" name="Google Shape;896;p60"/>
          <p:cNvGrpSpPr/>
          <p:nvPr/>
        </p:nvGrpSpPr>
        <p:grpSpPr>
          <a:xfrm>
            <a:off x="32616" y="307167"/>
            <a:ext cx="8926885" cy="4706689"/>
            <a:chOff x="32616" y="307167"/>
            <a:chExt cx="8926885" cy="4706689"/>
          </a:xfrm>
        </p:grpSpPr>
        <p:grpSp>
          <p:nvGrpSpPr>
            <p:cNvPr id="897" name="Google Shape;897;p60"/>
            <p:cNvGrpSpPr/>
            <p:nvPr/>
          </p:nvGrpSpPr>
          <p:grpSpPr>
            <a:xfrm rot="-7078930">
              <a:off x="14371" y="492790"/>
              <a:ext cx="619304" cy="330927"/>
              <a:chOff x="5031250" y="135875"/>
              <a:chExt cx="619300" cy="330925"/>
            </a:xfrm>
          </p:grpSpPr>
          <p:sp>
            <p:nvSpPr>
              <p:cNvPr id="898" name="Google Shape;898;p6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60"/>
            <p:cNvGrpSpPr/>
            <p:nvPr/>
          </p:nvGrpSpPr>
          <p:grpSpPr>
            <a:xfrm rot="-7457161">
              <a:off x="8451932" y="4356605"/>
              <a:ext cx="284391" cy="690533"/>
              <a:chOff x="276425" y="4185388"/>
              <a:chExt cx="284403" cy="690563"/>
            </a:xfrm>
          </p:grpSpPr>
          <p:sp>
            <p:nvSpPr>
              <p:cNvPr id="902" name="Google Shape;902;p6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 name="Google Shape;905;p60"/>
          <p:cNvGrpSpPr/>
          <p:nvPr/>
        </p:nvGrpSpPr>
        <p:grpSpPr>
          <a:xfrm>
            <a:off x="0" y="307163"/>
            <a:ext cx="9141000" cy="4529150"/>
            <a:chOff x="0" y="307163"/>
            <a:chExt cx="9141000" cy="4529150"/>
          </a:xfrm>
        </p:grpSpPr>
        <p:cxnSp>
          <p:nvCxnSpPr>
            <p:cNvPr id="906" name="Google Shape;906;p60"/>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07" name="Google Shape;907;p60"/>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08" name="Shape 908"/>
        <p:cNvGrpSpPr/>
        <p:nvPr/>
      </p:nvGrpSpPr>
      <p:grpSpPr>
        <a:xfrm>
          <a:off x="0" y="0"/>
          <a:ext cx="0" cy="0"/>
          <a:chOff x="0" y="0"/>
          <a:chExt cx="0" cy="0"/>
        </a:xfrm>
      </p:grpSpPr>
      <p:sp>
        <p:nvSpPr>
          <p:cNvPr id="909" name="Google Shape;909;p6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0" name="Google Shape;910;p61"/>
          <p:cNvSpPr txBox="1"/>
          <p:nvPr>
            <p:ph idx="1" type="subTitle"/>
          </p:nvPr>
        </p:nvSpPr>
        <p:spPr>
          <a:xfrm>
            <a:off x="112876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11" name="Google Shape;911;p61"/>
          <p:cNvSpPr txBox="1"/>
          <p:nvPr>
            <p:ph idx="2" type="subTitle"/>
          </p:nvPr>
        </p:nvSpPr>
        <p:spPr>
          <a:xfrm>
            <a:off x="508689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12" name="Google Shape;912;p61"/>
          <p:cNvSpPr txBox="1"/>
          <p:nvPr>
            <p:ph idx="3" type="subTitle"/>
          </p:nvPr>
        </p:nvSpPr>
        <p:spPr>
          <a:xfrm>
            <a:off x="1128762"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913" name="Google Shape;913;p61"/>
          <p:cNvSpPr txBox="1"/>
          <p:nvPr>
            <p:ph idx="4" type="subTitle"/>
          </p:nvPr>
        </p:nvSpPr>
        <p:spPr>
          <a:xfrm>
            <a:off x="5086899"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914" name="Google Shape;914;p61"/>
          <p:cNvGrpSpPr/>
          <p:nvPr/>
        </p:nvGrpSpPr>
        <p:grpSpPr>
          <a:xfrm rot="-9969249">
            <a:off x="8236724" y="374036"/>
            <a:ext cx="619273" cy="330910"/>
            <a:chOff x="5031250" y="135875"/>
            <a:chExt cx="619300" cy="330925"/>
          </a:xfrm>
        </p:grpSpPr>
        <p:sp>
          <p:nvSpPr>
            <p:cNvPr id="915" name="Google Shape;915;p6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61"/>
          <p:cNvGrpSpPr/>
          <p:nvPr/>
        </p:nvGrpSpPr>
        <p:grpSpPr>
          <a:xfrm rot="-5082576">
            <a:off x="580185" y="4491069"/>
            <a:ext cx="284392" cy="690535"/>
            <a:chOff x="276425" y="4185388"/>
            <a:chExt cx="284403" cy="690563"/>
          </a:xfrm>
        </p:grpSpPr>
        <p:sp>
          <p:nvSpPr>
            <p:cNvPr id="919" name="Google Shape;919;p6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2" name="Google Shape;922;p61"/>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3" name="Shape 923"/>
        <p:cNvGrpSpPr/>
        <p:nvPr/>
      </p:nvGrpSpPr>
      <p:grpSpPr>
        <a:xfrm>
          <a:off x="0" y="0"/>
          <a:ext cx="0" cy="0"/>
          <a:chOff x="0" y="0"/>
          <a:chExt cx="0" cy="0"/>
        </a:xfrm>
      </p:grpSpPr>
      <p:sp>
        <p:nvSpPr>
          <p:cNvPr id="924" name="Google Shape;924;p6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925" name="Google Shape;925;p62"/>
          <p:cNvGrpSpPr/>
          <p:nvPr/>
        </p:nvGrpSpPr>
        <p:grpSpPr>
          <a:xfrm>
            <a:off x="150145" y="211917"/>
            <a:ext cx="8695880" cy="4789870"/>
            <a:chOff x="150145" y="211917"/>
            <a:chExt cx="8695880" cy="4789870"/>
          </a:xfrm>
        </p:grpSpPr>
        <p:grpSp>
          <p:nvGrpSpPr>
            <p:cNvPr id="926" name="Google Shape;926;p62"/>
            <p:cNvGrpSpPr/>
            <p:nvPr/>
          </p:nvGrpSpPr>
          <p:grpSpPr>
            <a:xfrm>
              <a:off x="8226725" y="4670863"/>
              <a:ext cx="619300" cy="330925"/>
              <a:chOff x="5031250" y="135875"/>
              <a:chExt cx="619300" cy="330925"/>
            </a:xfrm>
          </p:grpSpPr>
          <p:sp>
            <p:nvSpPr>
              <p:cNvPr id="927" name="Google Shape;927;p6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2"/>
            <p:cNvGrpSpPr/>
            <p:nvPr/>
          </p:nvGrpSpPr>
          <p:grpSpPr>
            <a:xfrm rot="5400000">
              <a:off x="353225" y="8838"/>
              <a:ext cx="284403" cy="690563"/>
              <a:chOff x="276425" y="4185388"/>
              <a:chExt cx="284403" cy="690563"/>
            </a:xfrm>
          </p:grpSpPr>
          <p:sp>
            <p:nvSpPr>
              <p:cNvPr id="931" name="Google Shape;931;p6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 name="Google Shape;934;p62"/>
          <p:cNvGrpSpPr/>
          <p:nvPr/>
        </p:nvGrpSpPr>
        <p:grpSpPr>
          <a:xfrm>
            <a:off x="0" y="307163"/>
            <a:ext cx="9141000" cy="4529150"/>
            <a:chOff x="0" y="307163"/>
            <a:chExt cx="9141000" cy="4529150"/>
          </a:xfrm>
        </p:grpSpPr>
        <p:cxnSp>
          <p:nvCxnSpPr>
            <p:cNvPr id="935" name="Google Shape;935;p62"/>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36" name="Google Shape;936;p62"/>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37" name="Shape 937"/>
        <p:cNvGrpSpPr/>
        <p:nvPr/>
      </p:nvGrpSpPr>
      <p:grpSpPr>
        <a:xfrm>
          <a:off x="0" y="0"/>
          <a:ext cx="0" cy="0"/>
          <a:chOff x="0" y="0"/>
          <a:chExt cx="0" cy="0"/>
        </a:xfrm>
      </p:grpSpPr>
      <p:sp>
        <p:nvSpPr>
          <p:cNvPr id="938" name="Google Shape;938;p63"/>
          <p:cNvSpPr txBox="1"/>
          <p:nvPr>
            <p:ph type="title"/>
          </p:nvPr>
        </p:nvSpPr>
        <p:spPr>
          <a:xfrm>
            <a:off x="4326875" y="539500"/>
            <a:ext cx="4094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39" name="Google Shape;939;p63"/>
          <p:cNvSpPr txBox="1"/>
          <p:nvPr>
            <p:ph idx="1" type="body"/>
          </p:nvPr>
        </p:nvSpPr>
        <p:spPr>
          <a:xfrm>
            <a:off x="4326925" y="1591900"/>
            <a:ext cx="4094700" cy="2258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940" name="Google Shape;940;p63"/>
          <p:cNvSpPr/>
          <p:nvPr>
            <p:ph idx="2" type="pic"/>
          </p:nvPr>
        </p:nvSpPr>
        <p:spPr>
          <a:xfrm>
            <a:off x="722363" y="539500"/>
            <a:ext cx="2705400" cy="4062000"/>
          </a:xfrm>
          <a:prstGeom prst="rect">
            <a:avLst/>
          </a:prstGeom>
          <a:noFill/>
          <a:ln cap="flat" cmpd="sng" w="9525">
            <a:solidFill>
              <a:schemeClr val="dk1"/>
            </a:solidFill>
            <a:prstDash val="solid"/>
            <a:round/>
            <a:headEnd len="sm" w="sm" type="none"/>
            <a:tailEnd len="sm" w="sm" type="none"/>
          </a:ln>
        </p:spPr>
      </p:sp>
      <p:grpSp>
        <p:nvGrpSpPr>
          <p:cNvPr id="941" name="Google Shape;941;p63"/>
          <p:cNvGrpSpPr/>
          <p:nvPr/>
        </p:nvGrpSpPr>
        <p:grpSpPr>
          <a:xfrm>
            <a:off x="0" y="307163"/>
            <a:ext cx="9141000" cy="4529150"/>
            <a:chOff x="0" y="307163"/>
            <a:chExt cx="9141000" cy="4529150"/>
          </a:xfrm>
        </p:grpSpPr>
        <p:cxnSp>
          <p:nvCxnSpPr>
            <p:cNvPr id="942" name="Google Shape;942;p6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43" name="Google Shape;943;p6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944" name="Google Shape;944;p63"/>
          <p:cNvGrpSpPr/>
          <p:nvPr/>
        </p:nvGrpSpPr>
        <p:grpSpPr>
          <a:xfrm>
            <a:off x="276425" y="135875"/>
            <a:ext cx="8538875" cy="4740075"/>
            <a:chOff x="276425" y="135875"/>
            <a:chExt cx="8538875" cy="4740075"/>
          </a:xfrm>
        </p:grpSpPr>
        <p:grpSp>
          <p:nvGrpSpPr>
            <p:cNvPr id="945" name="Google Shape;945;p63"/>
            <p:cNvGrpSpPr/>
            <p:nvPr/>
          </p:nvGrpSpPr>
          <p:grpSpPr>
            <a:xfrm>
              <a:off x="8196000" y="135875"/>
              <a:ext cx="619300" cy="330925"/>
              <a:chOff x="5031250" y="135875"/>
              <a:chExt cx="619300" cy="330925"/>
            </a:xfrm>
          </p:grpSpPr>
          <p:sp>
            <p:nvSpPr>
              <p:cNvPr id="946" name="Google Shape;946;p6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63"/>
            <p:cNvGrpSpPr/>
            <p:nvPr/>
          </p:nvGrpSpPr>
          <p:grpSpPr>
            <a:xfrm>
              <a:off x="276425" y="4185388"/>
              <a:ext cx="284403" cy="690563"/>
              <a:chOff x="276425" y="4185388"/>
              <a:chExt cx="284403" cy="690563"/>
            </a:xfrm>
          </p:grpSpPr>
          <p:sp>
            <p:nvSpPr>
              <p:cNvPr id="950" name="Google Shape;950;p6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53" name="Shape 953"/>
        <p:cNvGrpSpPr/>
        <p:nvPr/>
      </p:nvGrpSpPr>
      <p:grpSpPr>
        <a:xfrm>
          <a:off x="0" y="0"/>
          <a:ext cx="0" cy="0"/>
          <a:chOff x="0" y="0"/>
          <a:chExt cx="0" cy="0"/>
        </a:xfrm>
      </p:grpSpPr>
      <p:sp>
        <p:nvSpPr>
          <p:cNvPr id="954" name="Google Shape;954;p64"/>
          <p:cNvSpPr txBox="1"/>
          <p:nvPr>
            <p:ph type="title"/>
          </p:nvPr>
        </p:nvSpPr>
        <p:spPr>
          <a:xfrm>
            <a:off x="1878750" y="1289700"/>
            <a:ext cx="5386500" cy="256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955" name="Google Shape;955;p64"/>
          <p:cNvGrpSpPr/>
          <p:nvPr/>
        </p:nvGrpSpPr>
        <p:grpSpPr>
          <a:xfrm>
            <a:off x="0" y="307163"/>
            <a:ext cx="9141000" cy="4529150"/>
            <a:chOff x="0" y="307163"/>
            <a:chExt cx="9141000" cy="4529150"/>
          </a:xfrm>
        </p:grpSpPr>
        <p:cxnSp>
          <p:nvCxnSpPr>
            <p:cNvPr id="956" name="Google Shape;956;p6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57" name="Google Shape;957;p64"/>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958" name="Google Shape;958;p64"/>
          <p:cNvGrpSpPr/>
          <p:nvPr/>
        </p:nvGrpSpPr>
        <p:grpSpPr>
          <a:xfrm>
            <a:off x="294371" y="141713"/>
            <a:ext cx="8240379" cy="4829479"/>
            <a:chOff x="294371" y="141713"/>
            <a:chExt cx="8240379" cy="4829479"/>
          </a:xfrm>
        </p:grpSpPr>
        <p:grpSp>
          <p:nvGrpSpPr>
            <p:cNvPr id="959" name="Google Shape;959;p64"/>
            <p:cNvGrpSpPr/>
            <p:nvPr/>
          </p:nvGrpSpPr>
          <p:grpSpPr>
            <a:xfrm>
              <a:off x="7915450" y="141713"/>
              <a:ext cx="619300" cy="330925"/>
              <a:chOff x="5031250" y="135875"/>
              <a:chExt cx="619300" cy="330925"/>
            </a:xfrm>
          </p:grpSpPr>
          <p:sp>
            <p:nvSpPr>
              <p:cNvPr id="960" name="Google Shape;960;p6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64"/>
            <p:cNvGrpSpPr/>
            <p:nvPr/>
          </p:nvGrpSpPr>
          <p:grpSpPr>
            <a:xfrm rot="-1970868">
              <a:off x="458916" y="4258716"/>
              <a:ext cx="284398" cy="690551"/>
              <a:chOff x="276425" y="4185388"/>
              <a:chExt cx="284403" cy="690563"/>
            </a:xfrm>
          </p:grpSpPr>
          <p:sp>
            <p:nvSpPr>
              <p:cNvPr id="964" name="Google Shape;964;p6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67" name="Shape 967"/>
        <p:cNvGrpSpPr/>
        <p:nvPr/>
      </p:nvGrpSpPr>
      <p:grpSpPr>
        <a:xfrm>
          <a:off x="0" y="0"/>
          <a:ext cx="0" cy="0"/>
          <a:chOff x="0" y="0"/>
          <a:chExt cx="0" cy="0"/>
        </a:xfrm>
      </p:grpSpPr>
      <p:sp>
        <p:nvSpPr>
          <p:cNvPr id="968" name="Google Shape;968;p65"/>
          <p:cNvSpPr txBox="1"/>
          <p:nvPr>
            <p:ph type="title"/>
          </p:nvPr>
        </p:nvSpPr>
        <p:spPr>
          <a:xfrm>
            <a:off x="2549400" y="127882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69" name="Google Shape;969;p65"/>
          <p:cNvSpPr txBox="1"/>
          <p:nvPr>
            <p:ph idx="1" type="subTitle"/>
          </p:nvPr>
        </p:nvSpPr>
        <p:spPr>
          <a:xfrm>
            <a:off x="2549400" y="284872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970" name="Google Shape;970;p65"/>
          <p:cNvGrpSpPr/>
          <p:nvPr/>
        </p:nvGrpSpPr>
        <p:grpSpPr>
          <a:xfrm>
            <a:off x="211278" y="220206"/>
            <a:ext cx="8661690" cy="4820732"/>
            <a:chOff x="211278" y="220206"/>
            <a:chExt cx="8661690" cy="4820732"/>
          </a:xfrm>
        </p:grpSpPr>
        <p:grpSp>
          <p:nvGrpSpPr>
            <p:cNvPr id="971" name="Google Shape;971;p65"/>
            <p:cNvGrpSpPr/>
            <p:nvPr/>
          </p:nvGrpSpPr>
          <p:grpSpPr>
            <a:xfrm rot="-4513216">
              <a:off x="8324345" y="4533868"/>
              <a:ext cx="619291" cy="330920"/>
              <a:chOff x="5031250" y="135875"/>
              <a:chExt cx="619300" cy="330925"/>
            </a:xfrm>
          </p:grpSpPr>
          <p:sp>
            <p:nvSpPr>
              <p:cNvPr id="972" name="Google Shape;972;p6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65"/>
            <p:cNvGrpSpPr/>
            <p:nvPr/>
          </p:nvGrpSpPr>
          <p:grpSpPr>
            <a:xfrm rot="811576">
              <a:off x="288095" y="243890"/>
              <a:ext cx="284414" cy="690589"/>
              <a:chOff x="276425" y="4185388"/>
              <a:chExt cx="284403" cy="690563"/>
            </a:xfrm>
          </p:grpSpPr>
          <p:sp>
            <p:nvSpPr>
              <p:cNvPr id="976" name="Google Shape;976;p6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9" name="Google Shape;979;p65"/>
          <p:cNvGrpSpPr/>
          <p:nvPr/>
        </p:nvGrpSpPr>
        <p:grpSpPr>
          <a:xfrm>
            <a:off x="0" y="307163"/>
            <a:ext cx="9141000" cy="4529150"/>
            <a:chOff x="0" y="307163"/>
            <a:chExt cx="9141000" cy="4529150"/>
          </a:xfrm>
        </p:grpSpPr>
        <p:cxnSp>
          <p:nvCxnSpPr>
            <p:cNvPr id="980" name="Google Shape;980;p65"/>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81" name="Google Shape;981;p65"/>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82" name="Shape 982"/>
        <p:cNvGrpSpPr/>
        <p:nvPr/>
      </p:nvGrpSpPr>
      <p:grpSpPr>
        <a:xfrm>
          <a:off x="0" y="0"/>
          <a:ext cx="0" cy="0"/>
          <a:chOff x="0" y="0"/>
          <a:chExt cx="0" cy="0"/>
        </a:xfrm>
      </p:grpSpPr>
      <p:sp>
        <p:nvSpPr>
          <p:cNvPr id="983" name="Google Shape;983;p6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grpSp>
        <p:nvGrpSpPr>
          <p:cNvPr id="984" name="Google Shape;984;p66"/>
          <p:cNvGrpSpPr/>
          <p:nvPr/>
        </p:nvGrpSpPr>
        <p:grpSpPr>
          <a:xfrm>
            <a:off x="0" y="307163"/>
            <a:ext cx="9141000" cy="4529150"/>
            <a:chOff x="0" y="307163"/>
            <a:chExt cx="9141000" cy="4529150"/>
          </a:xfrm>
        </p:grpSpPr>
        <p:cxnSp>
          <p:nvCxnSpPr>
            <p:cNvPr id="985" name="Google Shape;985;p66"/>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986" name="Google Shape;986;p66"/>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987" name="Google Shape;987;p66"/>
          <p:cNvGrpSpPr/>
          <p:nvPr/>
        </p:nvGrpSpPr>
        <p:grpSpPr>
          <a:xfrm>
            <a:off x="328075" y="147253"/>
            <a:ext cx="8635431" cy="4787659"/>
            <a:chOff x="328075" y="147253"/>
            <a:chExt cx="8635431" cy="4787659"/>
          </a:xfrm>
        </p:grpSpPr>
        <p:grpSp>
          <p:nvGrpSpPr>
            <p:cNvPr id="988" name="Google Shape;988;p66"/>
            <p:cNvGrpSpPr/>
            <p:nvPr/>
          </p:nvGrpSpPr>
          <p:grpSpPr>
            <a:xfrm>
              <a:off x="328075" y="4603988"/>
              <a:ext cx="619300" cy="330925"/>
              <a:chOff x="5031250" y="135875"/>
              <a:chExt cx="619300" cy="330925"/>
            </a:xfrm>
          </p:grpSpPr>
          <p:sp>
            <p:nvSpPr>
              <p:cNvPr id="989" name="Google Shape;989;p6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66"/>
            <p:cNvGrpSpPr/>
            <p:nvPr/>
          </p:nvGrpSpPr>
          <p:grpSpPr>
            <a:xfrm rot="-3619827">
              <a:off x="8450899" y="96443"/>
              <a:ext cx="284405" cy="690567"/>
              <a:chOff x="276425" y="4185388"/>
              <a:chExt cx="284403" cy="690563"/>
            </a:xfrm>
          </p:grpSpPr>
          <p:sp>
            <p:nvSpPr>
              <p:cNvPr id="993" name="Google Shape;993;p6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96" name="Shape 996"/>
        <p:cNvGrpSpPr/>
        <p:nvPr/>
      </p:nvGrpSpPr>
      <p:grpSpPr>
        <a:xfrm>
          <a:off x="0" y="0"/>
          <a:ext cx="0" cy="0"/>
          <a:chOff x="0" y="0"/>
          <a:chExt cx="0" cy="0"/>
        </a:xfrm>
      </p:grpSpPr>
      <p:sp>
        <p:nvSpPr>
          <p:cNvPr id="997" name="Google Shape;997;p67"/>
          <p:cNvSpPr txBox="1"/>
          <p:nvPr>
            <p:ph hasCustomPrompt="1" type="title"/>
          </p:nvPr>
        </p:nvSpPr>
        <p:spPr>
          <a:xfrm>
            <a:off x="1189390" y="1650050"/>
            <a:ext cx="6765300" cy="130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98" name="Google Shape;998;p67"/>
          <p:cNvSpPr txBox="1"/>
          <p:nvPr>
            <p:ph idx="1" type="subTitle"/>
          </p:nvPr>
        </p:nvSpPr>
        <p:spPr>
          <a:xfrm>
            <a:off x="1189350" y="2957650"/>
            <a:ext cx="6765300" cy="53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999" name="Google Shape;999;p67"/>
          <p:cNvGrpSpPr/>
          <p:nvPr/>
        </p:nvGrpSpPr>
        <p:grpSpPr>
          <a:xfrm>
            <a:off x="0" y="307163"/>
            <a:ext cx="9141000" cy="4529150"/>
            <a:chOff x="0" y="307163"/>
            <a:chExt cx="9141000" cy="4529150"/>
          </a:xfrm>
        </p:grpSpPr>
        <p:cxnSp>
          <p:nvCxnSpPr>
            <p:cNvPr id="1000" name="Google Shape;1000;p67"/>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01" name="Google Shape;1001;p67"/>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002" name="Google Shape;1002;p67"/>
          <p:cNvGrpSpPr/>
          <p:nvPr/>
        </p:nvGrpSpPr>
        <p:grpSpPr>
          <a:xfrm>
            <a:off x="32616" y="307167"/>
            <a:ext cx="8926885" cy="4706689"/>
            <a:chOff x="32616" y="307167"/>
            <a:chExt cx="8926885" cy="4706689"/>
          </a:xfrm>
        </p:grpSpPr>
        <p:grpSp>
          <p:nvGrpSpPr>
            <p:cNvPr id="1003" name="Google Shape;1003;p67"/>
            <p:cNvGrpSpPr/>
            <p:nvPr/>
          </p:nvGrpSpPr>
          <p:grpSpPr>
            <a:xfrm rot="-7457161">
              <a:off x="8451932" y="4356605"/>
              <a:ext cx="284391" cy="690533"/>
              <a:chOff x="276425" y="4185388"/>
              <a:chExt cx="284403" cy="690563"/>
            </a:xfrm>
          </p:grpSpPr>
          <p:sp>
            <p:nvSpPr>
              <p:cNvPr id="1004" name="Google Shape;1004;p6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67"/>
            <p:cNvGrpSpPr/>
            <p:nvPr/>
          </p:nvGrpSpPr>
          <p:grpSpPr>
            <a:xfrm rot="-7078930">
              <a:off x="14371" y="492790"/>
              <a:ext cx="619304" cy="330927"/>
              <a:chOff x="5031250" y="135875"/>
              <a:chExt cx="619300" cy="330925"/>
            </a:xfrm>
          </p:grpSpPr>
          <p:sp>
            <p:nvSpPr>
              <p:cNvPr id="1008" name="Google Shape;1008;p6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11" name="Shape 1011"/>
        <p:cNvGrpSpPr/>
        <p:nvPr/>
      </p:nvGrpSpPr>
      <p:grpSpPr>
        <a:xfrm>
          <a:off x="0" y="0"/>
          <a:ext cx="0" cy="0"/>
          <a:chOff x="0" y="0"/>
          <a:chExt cx="0" cy="0"/>
        </a:xfrm>
      </p:grpSpPr>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12" name="Shape 1012"/>
        <p:cNvGrpSpPr/>
        <p:nvPr/>
      </p:nvGrpSpPr>
      <p:grpSpPr>
        <a:xfrm>
          <a:off x="0" y="0"/>
          <a:ext cx="0" cy="0"/>
          <a:chOff x="0" y="0"/>
          <a:chExt cx="0" cy="0"/>
        </a:xfrm>
      </p:grpSpPr>
      <p:sp>
        <p:nvSpPr>
          <p:cNvPr id="1013" name="Google Shape;1013;p6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14" name="Google Shape;1014;p69"/>
          <p:cNvSpPr txBox="1"/>
          <p:nvPr>
            <p:ph hasCustomPrompt="1" idx="2" type="title"/>
          </p:nvPr>
        </p:nvSpPr>
        <p:spPr>
          <a:xfrm>
            <a:off x="852950" y="126282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15" name="Google Shape;1015;p69"/>
          <p:cNvSpPr txBox="1"/>
          <p:nvPr>
            <p:ph idx="1" type="subTitle"/>
          </p:nvPr>
        </p:nvSpPr>
        <p:spPr>
          <a:xfrm>
            <a:off x="1586026" y="126282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16" name="Google Shape;1016;p69"/>
          <p:cNvSpPr txBox="1"/>
          <p:nvPr>
            <p:ph hasCustomPrompt="1" idx="3" type="title"/>
          </p:nvPr>
        </p:nvSpPr>
        <p:spPr>
          <a:xfrm>
            <a:off x="852950" y="183953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17" name="Google Shape;1017;p69"/>
          <p:cNvSpPr txBox="1"/>
          <p:nvPr>
            <p:ph idx="4" type="subTitle"/>
          </p:nvPr>
        </p:nvSpPr>
        <p:spPr>
          <a:xfrm>
            <a:off x="1586026" y="183953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18" name="Google Shape;1018;p69"/>
          <p:cNvSpPr txBox="1"/>
          <p:nvPr>
            <p:ph hasCustomPrompt="1" idx="5" type="title"/>
          </p:nvPr>
        </p:nvSpPr>
        <p:spPr>
          <a:xfrm>
            <a:off x="852950" y="241624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19" name="Google Shape;1019;p69"/>
          <p:cNvSpPr txBox="1"/>
          <p:nvPr>
            <p:ph idx="6" type="subTitle"/>
          </p:nvPr>
        </p:nvSpPr>
        <p:spPr>
          <a:xfrm>
            <a:off x="1586026" y="241624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20" name="Google Shape;1020;p69"/>
          <p:cNvSpPr txBox="1"/>
          <p:nvPr>
            <p:ph hasCustomPrompt="1" idx="7" type="title"/>
          </p:nvPr>
        </p:nvSpPr>
        <p:spPr>
          <a:xfrm>
            <a:off x="852950" y="299295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21" name="Google Shape;1021;p69"/>
          <p:cNvSpPr txBox="1"/>
          <p:nvPr>
            <p:ph idx="8" type="subTitle"/>
          </p:nvPr>
        </p:nvSpPr>
        <p:spPr>
          <a:xfrm>
            <a:off x="1586075" y="299295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22" name="Google Shape;1022;p69"/>
          <p:cNvSpPr txBox="1"/>
          <p:nvPr>
            <p:ph hasCustomPrompt="1" idx="9" type="title"/>
          </p:nvPr>
        </p:nvSpPr>
        <p:spPr>
          <a:xfrm>
            <a:off x="852950" y="356966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23" name="Google Shape;1023;p69"/>
          <p:cNvSpPr txBox="1"/>
          <p:nvPr>
            <p:ph idx="13" type="subTitle"/>
          </p:nvPr>
        </p:nvSpPr>
        <p:spPr>
          <a:xfrm>
            <a:off x="1586075" y="356966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24" name="Google Shape;1024;p69"/>
          <p:cNvSpPr txBox="1"/>
          <p:nvPr>
            <p:ph hasCustomPrompt="1" idx="14" type="title"/>
          </p:nvPr>
        </p:nvSpPr>
        <p:spPr>
          <a:xfrm>
            <a:off x="852950" y="414637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25" name="Google Shape;1025;p69"/>
          <p:cNvSpPr txBox="1"/>
          <p:nvPr>
            <p:ph idx="15" type="subTitle"/>
          </p:nvPr>
        </p:nvSpPr>
        <p:spPr>
          <a:xfrm>
            <a:off x="1586075" y="414637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026" name="Google Shape;1026;p69"/>
          <p:cNvGrpSpPr/>
          <p:nvPr/>
        </p:nvGrpSpPr>
        <p:grpSpPr>
          <a:xfrm>
            <a:off x="176575" y="275688"/>
            <a:ext cx="8843198" cy="4676474"/>
            <a:chOff x="176575" y="275688"/>
            <a:chExt cx="8843198" cy="4676474"/>
          </a:xfrm>
        </p:grpSpPr>
        <p:grpSp>
          <p:nvGrpSpPr>
            <p:cNvPr id="1027" name="Google Shape;1027;p69"/>
            <p:cNvGrpSpPr/>
            <p:nvPr/>
          </p:nvGrpSpPr>
          <p:grpSpPr>
            <a:xfrm rot="-7532021">
              <a:off x="8395491" y="4438534"/>
              <a:ext cx="619320" cy="330936"/>
              <a:chOff x="5031250" y="135875"/>
              <a:chExt cx="619300" cy="330925"/>
            </a:xfrm>
          </p:grpSpPr>
          <p:sp>
            <p:nvSpPr>
              <p:cNvPr id="1028" name="Google Shape;1028;p6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69"/>
            <p:cNvGrpSpPr/>
            <p:nvPr/>
          </p:nvGrpSpPr>
          <p:grpSpPr>
            <a:xfrm>
              <a:off x="176575" y="275688"/>
              <a:ext cx="284403" cy="690563"/>
              <a:chOff x="276425" y="4185388"/>
              <a:chExt cx="284403" cy="690563"/>
            </a:xfrm>
          </p:grpSpPr>
          <p:sp>
            <p:nvSpPr>
              <p:cNvPr id="1032" name="Google Shape;1032;p6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 name="Google Shape;1035;p69"/>
          <p:cNvGrpSpPr/>
          <p:nvPr/>
        </p:nvGrpSpPr>
        <p:grpSpPr>
          <a:xfrm>
            <a:off x="0" y="307163"/>
            <a:ext cx="9141000" cy="4529150"/>
            <a:chOff x="0" y="307163"/>
            <a:chExt cx="9141000" cy="4529150"/>
          </a:xfrm>
        </p:grpSpPr>
        <p:cxnSp>
          <p:nvCxnSpPr>
            <p:cNvPr id="1036" name="Google Shape;1036;p69"/>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37" name="Google Shape;1037;p69"/>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038" name="Shape 1038"/>
        <p:cNvGrpSpPr/>
        <p:nvPr/>
      </p:nvGrpSpPr>
      <p:grpSpPr>
        <a:xfrm>
          <a:off x="0" y="0"/>
          <a:ext cx="0" cy="0"/>
          <a:chOff x="0" y="0"/>
          <a:chExt cx="0" cy="0"/>
        </a:xfrm>
      </p:grpSpPr>
      <p:sp>
        <p:nvSpPr>
          <p:cNvPr id="1039" name="Google Shape;1039;p7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40" name="Google Shape;1040;p70"/>
          <p:cNvGrpSpPr/>
          <p:nvPr/>
        </p:nvGrpSpPr>
        <p:grpSpPr>
          <a:xfrm>
            <a:off x="201664" y="252339"/>
            <a:ext cx="8700074" cy="4804662"/>
            <a:chOff x="201664" y="252339"/>
            <a:chExt cx="8700074" cy="4804662"/>
          </a:xfrm>
        </p:grpSpPr>
        <p:grpSp>
          <p:nvGrpSpPr>
            <p:cNvPr id="1041" name="Google Shape;1041;p70"/>
            <p:cNvGrpSpPr/>
            <p:nvPr/>
          </p:nvGrpSpPr>
          <p:grpSpPr>
            <a:xfrm rot="-6063156">
              <a:off x="8370359" y="422495"/>
              <a:ext cx="619267" cy="330908"/>
              <a:chOff x="5031250" y="135875"/>
              <a:chExt cx="619300" cy="330925"/>
            </a:xfrm>
          </p:grpSpPr>
          <p:sp>
            <p:nvSpPr>
              <p:cNvPr id="1042" name="Google Shape;1042;p7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70"/>
            <p:cNvGrpSpPr/>
            <p:nvPr/>
          </p:nvGrpSpPr>
          <p:grpSpPr>
            <a:xfrm rot="-2700000">
              <a:off x="404163" y="4367023"/>
              <a:ext cx="284400" cy="690556"/>
              <a:chOff x="276425" y="4185388"/>
              <a:chExt cx="284403" cy="690563"/>
            </a:xfrm>
          </p:grpSpPr>
          <p:sp>
            <p:nvSpPr>
              <p:cNvPr id="1046" name="Google Shape;1046;p7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 name="Google Shape;1049;p70"/>
          <p:cNvGrpSpPr/>
          <p:nvPr/>
        </p:nvGrpSpPr>
        <p:grpSpPr>
          <a:xfrm>
            <a:off x="0" y="307163"/>
            <a:ext cx="9141000" cy="4529150"/>
            <a:chOff x="0" y="307163"/>
            <a:chExt cx="9141000" cy="4529150"/>
          </a:xfrm>
        </p:grpSpPr>
        <p:cxnSp>
          <p:nvCxnSpPr>
            <p:cNvPr id="1050" name="Google Shape;1050;p7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51" name="Google Shape;1051;p70"/>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052" name="Shape 1052"/>
        <p:cNvGrpSpPr/>
        <p:nvPr/>
      </p:nvGrpSpPr>
      <p:grpSpPr>
        <a:xfrm>
          <a:off x="0" y="0"/>
          <a:ext cx="0" cy="0"/>
          <a:chOff x="0" y="0"/>
          <a:chExt cx="0" cy="0"/>
        </a:xfrm>
      </p:grpSpPr>
      <p:sp>
        <p:nvSpPr>
          <p:cNvPr id="1053" name="Google Shape;1053;p7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54" name="Google Shape;1054;p71"/>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055" name="Google Shape;1055;p71"/>
          <p:cNvGrpSpPr/>
          <p:nvPr/>
        </p:nvGrpSpPr>
        <p:grpSpPr>
          <a:xfrm>
            <a:off x="201664" y="252339"/>
            <a:ext cx="8700074" cy="4804662"/>
            <a:chOff x="201664" y="252339"/>
            <a:chExt cx="8700074" cy="4804662"/>
          </a:xfrm>
        </p:grpSpPr>
        <p:grpSp>
          <p:nvGrpSpPr>
            <p:cNvPr id="1056" name="Google Shape;1056;p71"/>
            <p:cNvGrpSpPr/>
            <p:nvPr/>
          </p:nvGrpSpPr>
          <p:grpSpPr>
            <a:xfrm rot="-6063156">
              <a:off x="8370359" y="422495"/>
              <a:ext cx="619267" cy="330908"/>
              <a:chOff x="5031250" y="135875"/>
              <a:chExt cx="619300" cy="330925"/>
            </a:xfrm>
          </p:grpSpPr>
          <p:sp>
            <p:nvSpPr>
              <p:cNvPr id="1057" name="Google Shape;1057;p7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71"/>
            <p:cNvGrpSpPr/>
            <p:nvPr/>
          </p:nvGrpSpPr>
          <p:grpSpPr>
            <a:xfrm rot="-2700000">
              <a:off x="404163" y="4367023"/>
              <a:ext cx="284400" cy="690556"/>
              <a:chOff x="276425" y="4185388"/>
              <a:chExt cx="284403" cy="690563"/>
            </a:xfrm>
          </p:grpSpPr>
          <p:sp>
            <p:nvSpPr>
              <p:cNvPr id="1061" name="Google Shape;1061;p7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 name="Google Shape;1064;p71"/>
          <p:cNvGrpSpPr/>
          <p:nvPr/>
        </p:nvGrpSpPr>
        <p:grpSpPr>
          <a:xfrm>
            <a:off x="0" y="307163"/>
            <a:ext cx="9141000" cy="4529150"/>
            <a:chOff x="0" y="307163"/>
            <a:chExt cx="9141000" cy="4529150"/>
          </a:xfrm>
        </p:grpSpPr>
        <p:cxnSp>
          <p:nvCxnSpPr>
            <p:cNvPr id="1065" name="Google Shape;1065;p71"/>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66" name="Google Shape;1066;p7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067" name="Shape 1067"/>
        <p:cNvGrpSpPr/>
        <p:nvPr/>
      </p:nvGrpSpPr>
      <p:grpSpPr>
        <a:xfrm>
          <a:off x="0" y="0"/>
          <a:ext cx="0" cy="0"/>
          <a:chOff x="0" y="0"/>
          <a:chExt cx="0" cy="0"/>
        </a:xfrm>
      </p:grpSpPr>
      <p:sp>
        <p:nvSpPr>
          <p:cNvPr id="1068" name="Google Shape;1068;p7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69" name="Google Shape;1069;p72"/>
          <p:cNvSpPr txBox="1"/>
          <p:nvPr>
            <p:ph idx="1" type="subTitle"/>
          </p:nvPr>
        </p:nvSpPr>
        <p:spPr>
          <a:xfrm>
            <a:off x="722375"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70" name="Google Shape;1070;p72"/>
          <p:cNvSpPr txBox="1"/>
          <p:nvPr>
            <p:ph idx="2" type="subTitle"/>
          </p:nvPr>
        </p:nvSpPr>
        <p:spPr>
          <a:xfrm>
            <a:off x="3451238"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71" name="Google Shape;1071;p72"/>
          <p:cNvSpPr txBox="1"/>
          <p:nvPr>
            <p:ph idx="3" type="subTitle"/>
          </p:nvPr>
        </p:nvSpPr>
        <p:spPr>
          <a:xfrm>
            <a:off x="6180126"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72" name="Google Shape;1072;p72"/>
          <p:cNvSpPr txBox="1"/>
          <p:nvPr>
            <p:ph idx="4" type="subTitle"/>
          </p:nvPr>
        </p:nvSpPr>
        <p:spPr>
          <a:xfrm>
            <a:off x="722375"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73" name="Google Shape;1073;p72"/>
          <p:cNvSpPr txBox="1"/>
          <p:nvPr>
            <p:ph idx="5" type="subTitle"/>
          </p:nvPr>
        </p:nvSpPr>
        <p:spPr>
          <a:xfrm>
            <a:off x="3451247"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74" name="Google Shape;1074;p72"/>
          <p:cNvSpPr txBox="1"/>
          <p:nvPr>
            <p:ph idx="6" type="subTitle"/>
          </p:nvPr>
        </p:nvSpPr>
        <p:spPr>
          <a:xfrm>
            <a:off x="6180122"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075" name="Google Shape;1075;p72"/>
          <p:cNvGrpSpPr/>
          <p:nvPr/>
        </p:nvGrpSpPr>
        <p:grpSpPr>
          <a:xfrm>
            <a:off x="0" y="307163"/>
            <a:ext cx="9141000" cy="4529150"/>
            <a:chOff x="0" y="307163"/>
            <a:chExt cx="9141000" cy="4529150"/>
          </a:xfrm>
        </p:grpSpPr>
        <p:cxnSp>
          <p:nvCxnSpPr>
            <p:cNvPr id="1076" name="Google Shape;1076;p72"/>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077" name="Google Shape;1077;p72"/>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078" name="Google Shape;1078;p72"/>
          <p:cNvGrpSpPr/>
          <p:nvPr/>
        </p:nvGrpSpPr>
        <p:grpSpPr>
          <a:xfrm>
            <a:off x="273135" y="173920"/>
            <a:ext cx="7622917" cy="4923204"/>
            <a:chOff x="273135" y="173920"/>
            <a:chExt cx="7622917" cy="4923204"/>
          </a:xfrm>
        </p:grpSpPr>
        <p:grpSp>
          <p:nvGrpSpPr>
            <p:cNvPr id="1079" name="Google Shape;1079;p72"/>
            <p:cNvGrpSpPr/>
            <p:nvPr/>
          </p:nvGrpSpPr>
          <p:grpSpPr>
            <a:xfrm rot="2048007">
              <a:off x="442377" y="194231"/>
              <a:ext cx="284392" cy="690535"/>
              <a:chOff x="276425" y="4185388"/>
              <a:chExt cx="284403" cy="690563"/>
            </a:xfrm>
          </p:grpSpPr>
          <p:sp>
            <p:nvSpPr>
              <p:cNvPr id="1080" name="Google Shape;1080;p7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72"/>
            <p:cNvGrpSpPr/>
            <p:nvPr/>
          </p:nvGrpSpPr>
          <p:grpSpPr>
            <a:xfrm rot="-1724611">
              <a:off x="7235323" y="4637670"/>
              <a:ext cx="619313" cy="330932"/>
              <a:chOff x="5031250" y="135875"/>
              <a:chExt cx="619300" cy="330925"/>
            </a:xfrm>
          </p:grpSpPr>
          <p:sp>
            <p:nvSpPr>
              <p:cNvPr id="1084" name="Google Shape;1084;p7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1087" name="Shape 1087"/>
        <p:cNvGrpSpPr/>
        <p:nvPr/>
      </p:nvGrpSpPr>
      <p:grpSpPr>
        <a:xfrm>
          <a:off x="0" y="0"/>
          <a:ext cx="0" cy="0"/>
          <a:chOff x="0" y="0"/>
          <a:chExt cx="0" cy="0"/>
        </a:xfrm>
      </p:grpSpPr>
      <p:sp>
        <p:nvSpPr>
          <p:cNvPr id="1088" name="Google Shape;1088;p7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89" name="Google Shape;1089;p73"/>
          <p:cNvSpPr txBox="1"/>
          <p:nvPr>
            <p:ph idx="1" type="subTitle"/>
          </p:nvPr>
        </p:nvSpPr>
        <p:spPr>
          <a:xfrm>
            <a:off x="1302100"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90" name="Google Shape;1090;p73"/>
          <p:cNvSpPr txBox="1"/>
          <p:nvPr>
            <p:ph idx="2" type="subTitle"/>
          </p:nvPr>
        </p:nvSpPr>
        <p:spPr>
          <a:xfrm>
            <a:off x="5386049"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91" name="Google Shape;1091;p73"/>
          <p:cNvSpPr txBox="1"/>
          <p:nvPr>
            <p:ph idx="3" type="subTitle"/>
          </p:nvPr>
        </p:nvSpPr>
        <p:spPr>
          <a:xfrm>
            <a:off x="1302100"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92" name="Google Shape;1092;p73"/>
          <p:cNvSpPr txBox="1"/>
          <p:nvPr>
            <p:ph idx="4" type="subTitle"/>
          </p:nvPr>
        </p:nvSpPr>
        <p:spPr>
          <a:xfrm>
            <a:off x="5386061"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93" name="Google Shape;1093;p73"/>
          <p:cNvSpPr txBox="1"/>
          <p:nvPr>
            <p:ph idx="5" type="subTitle"/>
          </p:nvPr>
        </p:nvSpPr>
        <p:spPr>
          <a:xfrm>
            <a:off x="1302100"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94" name="Google Shape;1094;p73"/>
          <p:cNvSpPr txBox="1"/>
          <p:nvPr>
            <p:ph idx="6" type="subTitle"/>
          </p:nvPr>
        </p:nvSpPr>
        <p:spPr>
          <a:xfrm>
            <a:off x="5386049"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095" name="Google Shape;1095;p73"/>
          <p:cNvSpPr txBox="1"/>
          <p:nvPr>
            <p:ph idx="7" type="subTitle"/>
          </p:nvPr>
        </p:nvSpPr>
        <p:spPr>
          <a:xfrm>
            <a:off x="1302100"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096" name="Google Shape;1096;p73"/>
          <p:cNvSpPr txBox="1"/>
          <p:nvPr>
            <p:ph idx="8" type="subTitle"/>
          </p:nvPr>
        </p:nvSpPr>
        <p:spPr>
          <a:xfrm>
            <a:off x="5386061"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097" name="Google Shape;1097;p73"/>
          <p:cNvGrpSpPr/>
          <p:nvPr/>
        </p:nvGrpSpPr>
        <p:grpSpPr>
          <a:xfrm>
            <a:off x="913498" y="38962"/>
            <a:ext cx="7188962" cy="5075174"/>
            <a:chOff x="913498" y="38962"/>
            <a:chExt cx="7188962" cy="5075174"/>
          </a:xfrm>
        </p:grpSpPr>
        <p:grpSp>
          <p:nvGrpSpPr>
            <p:cNvPr id="1098" name="Google Shape;1098;p73"/>
            <p:cNvGrpSpPr/>
            <p:nvPr/>
          </p:nvGrpSpPr>
          <p:grpSpPr>
            <a:xfrm rot="9498108">
              <a:off x="7443958" y="141717"/>
              <a:ext cx="619271" cy="330909"/>
              <a:chOff x="5031250" y="135875"/>
              <a:chExt cx="619300" cy="330925"/>
            </a:xfrm>
          </p:grpSpPr>
          <p:sp>
            <p:nvSpPr>
              <p:cNvPr id="1099" name="Google Shape;1099;p7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73"/>
            <p:cNvGrpSpPr/>
            <p:nvPr/>
          </p:nvGrpSpPr>
          <p:grpSpPr>
            <a:xfrm rot="-5082576">
              <a:off x="1128210" y="4595444"/>
              <a:ext cx="284392" cy="690535"/>
              <a:chOff x="276425" y="4185388"/>
              <a:chExt cx="284403" cy="690563"/>
            </a:xfrm>
          </p:grpSpPr>
          <p:sp>
            <p:nvSpPr>
              <p:cNvPr id="1103" name="Google Shape;1103;p7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06" name="Google Shape;1106;p7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107" name="Shape 1107"/>
        <p:cNvGrpSpPr/>
        <p:nvPr/>
      </p:nvGrpSpPr>
      <p:grpSpPr>
        <a:xfrm>
          <a:off x="0" y="0"/>
          <a:ext cx="0" cy="0"/>
          <a:chOff x="0" y="0"/>
          <a:chExt cx="0" cy="0"/>
        </a:xfrm>
      </p:grpSpPr>
      <p:sp>
        <p:nvSpPr>
          <p:cNvPr id="1108" name="Google Shape;1108;p7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109" name="Google Shape;1109;p74"/>
          <p:cNvSpPr txBox="1"/>
          <p:nvPr>
            <p:ph idx="1" type="subTitle"/>
          </p:nvPr>
        </p:nvSpPr>
        <p:spPr>
          <a:xfrm>
            <a:off x="722375"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0" name="Google Shape;1110;p74"/>
          <p:cNvSpPr txBox="1"/>
          <p:nvPr>
            <p:ph idx="2" type="subTitle"/>
          </p:nvPr>
        </p:nvSpPr>
        <p:spPr>
          <a:xfrm>
            <a:off x="3389788" y="3474803"/>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1" name="Google Shape;1111;p74"/>
          <p:cNvSpPr txBox="1"/>
          <p:nvPr>
            <p:ph idx="3" type="subTitle"/>
          </p:nvPr>
        </p:nvSpPr>
        <p:spPr>
          <a:xfrm>
            <a:off x="5997129"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2" name="Google Shape;1112;p74"/>
          <p:cNvSpPr txBox="1"/>
          <p:nvPr>
            <p:ph idx="4" type="subTitle"/>
          </p:nvPr>
        </p:nvSpPr>
        <p:spPr>
          <a:xfrm>
            <a:off x="72237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113" name="Google Shape;1113;p74"/>
          <p:cNvSpPr txBox="1"/>
          <p:nvPr>
            <p:ph idx="5" type="subTitle"/>
          </p:nvPr>
        </p:nvSpPr>
        <p:spPr>
          <a:xfrm>
            <a:off x="3389798" y="3125705"/>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114" name="Google Shape;1114;p74"/>
          <p:cNvSpPr txBox="1"/>
          <p:nvPr>
            <p:ph idx="6" type="subTitle"/>
          </p:nvPr>
        </p:nvSpPr>
        <p:spPr>
          <a:xfrm>
            <a:off x="599712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115" name="Google Shape;1115;p74"/>
          <p:cNvSpPr txBox="1"/>
          <p:nvPr>
            <p:ph idx="7" type="subTitle"/>
          </p:nvPr>
        </p:nvSpPr>
        <p:spPr>
          <a:xfrm>
            <a:off x="722375"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6" name="Google Shape;1116;p74"/>
          <p:cNvSpPr txBox="1"/>
          <p:nvPr>
            <p:ph idx="8" type="subTitle"/>
          </p:nvPr>
        </p:nvSpPr>
        <p:spPr>
          <a:xfrm>
            <a:off x="3389788" y="1860248"/>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7" name="Google Shape;1117;p74"/>
          <p:cNvSpPr txBox="1"/>
          <p:nvPr>
            <p:ph idx="9" type="subTitle"/>
          </p:nvPr>
        </p:nvSpPr>
        <p:spPr>
          <a:xfrm>
            <a:off x="5997129"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18" name="Google Shape;1118;p74"/>
          <p:cNvSpPr txBox="1"/>
          <p:nvPr>
            <p:ph idx="13" type="subTitle"/>
          </p:nvPr>
        </p:nvSpPr>
        <p:spPr>
          <a:xfrm>
            <a:off x="72237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119" name="Google Shape;1119;p74"/>
          <p:cNvSpPr txBox="1"/>
          <p:nvPr>
            <p:ph idx="14" type="subTitle"/>
          </p:nvPr>
        </p:nvSpPr>
        <p:spPr>
          <a:xfrm>
            <a:off x="3389798" y="1511150"/>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120" name="Google Shape;1120;p74"/>
          <p:cNvSpPr txBox="1"/>
          <p:nvPr>
            <p:ph idx="15" type="subTitle"/>
          </p:nvPr>
        </p:nvSpPr>
        <p:spPr>
          <a:xfrm>
            <a:off x="599712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121" name="Google Shape;1121;p74"/>
          <p:cNvGrpSpPr/>
          <p:nvPr/>
        </p:nvGrpSpPr>
        <p:grpSpPr>
          <a:xfrm>
            <a:off x="0" y="307163"/>
            <a:ext cx="9141000" cy="4529150"/>
            <a:chOff x="0" y="307163"/>
            <a:chExt cx="9141000" cy="4529150"/>
          </a:xfrm>
        </p:grpSpPr>
        <p:cxnSp>
          <p:nvCxnSpPr>
            <p:cNvPr id="1122" name="Google Shape;1122;p74"/>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123" name="Google Shape;1123;p74"/>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124" name="Google Shape;1124;p74"/>
          <p:cNvGrpSpPr/>
          <p:nvPr/>
        </p:nvGrpSpPr>
        <p:grpSpPr>
          <a:xfrm>
            <a:off x="32616" y="307167"/>
            <a:ext cx="8992713" cy="3396241"/>
            <a:chOff x="32616" y="307167"/>
            <a:chExt cx="8992713" cy="3396241"/>
          </a:xfrm>
        </p:grpSpPr>
        <p:grpSp>
          <p:nvGrpSpPr>
            <p:cNvPr id="1125" name="Google Shape;1125;p74"/>
            <p:cNvGrpSpPr/>
            <p:nvPr/>
          </p:nvGrpSpPr>
          <p:grpSpPr>
            <a:xfrm rot="-7078930">
              <a:off x="14371" y="492790"/>
              <a:ext cx="619304" cy="330927"/>
              <a:chOff x="5031250" y="135875"/>
              <a:chExt cx="619300" cy="330925"/>
            </a:xfrm>
          </p:grpSpPr>
          <p:sp>
            <p:nvSpPr>
              <p:cNvPr id="1126" name="Google Shape;1126;p7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74"/>
            <p:cNvGrpSpPr/>
            <p:nvPr/>
          </p:nvGrpSpPr>
          <p:grpSpPr>
            <a:xfrm rot="9796004">
              <a:off x="8647557" y="2986565"/>
              <a:ext cx="284387" cy="690523"/>
              <a:chOff x="276425" y="4185388"/>
              <a:chExt cx="284403" cy="690563"/>
            </a:xfrm>
          </p:grpSpPr>
          <p:sp>
            <p:nvSpPr>
              <p:cNvPr id="1130" name="Google Shape;1130;p7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133" name="Shape 1133"/>
        <p:cNvGrpSpPr/>
        <p:nvPr/>
      </p:nvGrpSpPr>
      <p:grpSpPr>
        <a:xfrm>
          <a:off x="0" y="0"/>
          <a:ext cx="0" cy="0"/>
          <a:chOff x="0" y="0"/>
          <a:chExt cx="0" cy="0"/>
        </a:xfrm>
      </p:grpSpPr>
      <p:sp>
        <p:nvSpPr>
          <p:cNvPr id="1134" name="Google Shape;1134;p75"/>
          <p:cNvSpPr txBox="1"/>
          <p:nvPr>
            <p:ph idx="1" type="subTitle"/>
          </p:nvPr>
        </p:nvSpPr>
        <p:spPr>
          <a:xfrm>
            <a:off x="4562850" y="12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35" name="Google Shape;1135;p75"/>
          <p:cNvSpPr txBox="1"/>
          <p:nvPr>
            <p:ph hasCustomPrompt="1" type="title"/>
          </p:nvPr>
        </p:nvSpPr>
        <p:spPr>
          <a:xfrm>
            <a:off x="4563058" y="732838"/>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36" name="Google Shape;1136;p75"/>
          <p:cNvSpPr txBox="1"/>
          <p:nvPr>
            <p:ph idx="2" type="subTitle"/>
          </p:nvPr>
        </p:nvSpPr>
        <p:spPr>
          <a:xfrm>
            <a:off x="4562850" y="26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37" name="Google Shape;1137;p75"/>
          <p:cNvSpPr txBox="1"/>
          <p:nvPr>
            <p:ph hasCustomPrompt="1" idx="3" type="title"/>
          </p:nvPr>
        </p:nvSpPr>
        <p:spPr>
          <a:xfrm>
            <a:off x="4563058" y="2132850"/>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38" name="Google Shape;1138;p75"/>
          <p:cNvSpPr txBox="1"/>
          <p:nvPr>
            <p:ph idx="4" type="subTitle"/>
          </p:nvPr>
        </p:nvSpPr>
        <p:spPr>
          <a:xfrm>
            <a:off x="4562850" y="40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139" name="Google Shape;1139;p75"/>
          <p:cNvSpPr txBox="1"/>
          <p:nvPr>
            <p:ph hasCustomPrompt="1" idx="5" type="title"/>
          </p:nvPr>
        </p:nvSpPr>
        <p:spPr>
          <a:xfrm>
            <a:off x="4563058" y="3532863"/>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140" name="Google Shape;1140;p75"/>
          <p:cNvGrpSpPr/>
          <p:nvPr/>
        </p:nvGrpSpPr>
        <p:grpSpPr>
          <a:xfrm>
            <a:off x="201664" y="252339"/>
            <a:ext cx="8700074" cy="4804662"/>
            <a:chOff x="201664" y="252339"/>
            <a:chExt cx="8700074" cy="4804662"/>
          </a:xfrm>
        </p:grpSpPr>
        <p:grpSp>
          <p:nvGrpSpPr>
            <p:cNvPr id="1141" name="Google Shape;1141;p75"/>
            <p:cNvGrpSpPr/>
            <p:nvPr/>
          </p:nvGrpSpPr>
          <p:grpSpPr>
            <a:xfrm rot="-6063156">
              <a:off x="8370359" y="422495"/>
              <a:ext cx="619267" cy="330908"/>
              <a:chOff x="5031250" y="135875"/>
              <a:chExt cx="619300" cy="330925"/>
            </a:xfrm>
          </p:grpSpPr>
          <p:sp>
            <p:nvSpPr>
              <p:cNvPr id="1142" name="Google Shape;1142;p7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75"/>
            <p:cNvGrpSpPr/>
            <p:nvPr/>
          </p:nvGrpSpPr>
          <p:grpSpPr>
            <a:xfrm rot="-2700000">
              <a:off x="404163" y="4367023"/>
              <a:ext cx="284400" cy="690556"/>
              <a:chOff x="276425" y="4185388"/>
              <a:chExt cx="284403" cy="690563"/>
            </a:xfrm>
          </p:grpSpPr>
          <p:sp>
            <p:nvSpPr>
              <p:cNvPr id="1146" name="Google Shape;1146;p7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 name="Google Shape;1149;p75"/>
          <p:cNvGrpSpPr/>
          <p:nvPr/>
        </p:nvGrpSpPr>
        <p:grpSpPr>
          <a:xfrm>
            <a:off x="0" y="307163"/>
            <a:ext cx="9141000" cy="4529150"/>
            <a:chOff x="0" y="307163"/>
            <a:chExt cx="9141000" cy="4529150"/>
          </a:xfrm>
        </p:grpSpPr>
        <p:cxnSp>
          <p:nvCxnSpPr>
            <p:cNvPr id="1150" name="Google Shape;1150;p7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151" name="Google Shape;1151;p75"/>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1152" name="Shape 1152"/>
        <p:cNvGrpSpPr/>
        <p:nvPr/>
      </p:nvGrpSpPr>
      <p:grpSpPr>
        <a:xfrm>
          <a:off x="0" y="0"/>
          <a:ext cx="0" cy="0"/>
          <a:chOff x="0" y="0"/>
          <a:chExt cx="0" cy="0"/>
        </a:xfrm>
      </p:grpSpPr>
      <p:sp>
        <p:nvSpPr>
          <p:cNvPr id="1153" name="Google Shape;1153;p76"/>
          <p:cNvSpPr txBox="1"/>
          <p:nvPr>
            <p:ph type="ctrTitle"/>
          </p:nvPr>
        </p:nvSpPr>
        <p:spPr>
          <a:xfrm>
            <a:off x="4910550" y="849513"/>
            <a:ext cx="3070200" cy="898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54" name="Google Shape;1154;p76"/>
          <p:cNvSpPr txBox="1"/>
          <p:nvPr>
            <p:ph idx="1" type="subTitle"/>
          </p:nvPr>
        </p:nvSpPr>
        <p:spPr>
          <a:xfrm>
            <a:off x="4910550" y="1632463"/>
            <a:ext cx="30702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5" name="Google Shape;1155;p76"/>
          <p:cNvSpPr txBox="1"/>
          <p:nvPr/>
        </p:nvSpPr>
        <p:spPr>
          <a:xfrm>
            <a:off x="4910649" y="3334349"/>
            <a:ext cx="25290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Darker Grotesque Medium"/>
                <a:ea typeface="Darker Grotesque Medium"/>
                <a:cs typeface="Darker Grotesque Medium"/>
                <a:sym typeface="Darker Grotesque Medium"/>
              </a:rPr>
              <a:t>CREDITS: This presentation template was created by </a:t>
            </a:r>
            <a:r>
              <a:rPr b="1" lang="en" sz="1000">
                <a:solidFill>
                  <a:schemeClr val="dk1"/>
                </a:solidFill>
                <a:uFill>
                  <a:noFill/>
                </a:uFill>
                <a:latin typeface="Darker Grotesque"/>
                <a:ea typeface="Darker Grotesque"/>
                <a:cs typeface="Darker Grotesque"/>
                <a:sym typeface="Darker Grotesque"/>
                <a:hlinkClick r:id="rId2">
                  <a:extLst>
                    <a:ext uri="{A12FA001-AC4F-418D-AE19-62706E023703}">
                      <ahyp:hlinkCl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b="1" lang="en" sz="10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b="1" lang="en" sz="10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Freepik</a:t>
            </a:r>
            <a:endParaRPr b="1" sz="1000">
              <a:solidFill>
                <a:schemeClr val="dk1"/>
              </a:solidFill>
              <a:latin typeface="Darker Grotesque"/>
              <a:ea typeface="Darker Grotesque"/>
              <a:cs typeface="Darker Grotesque"/>
              <a:sym typeface="Darker Grotesque"/>
            </a:endParaRPr>
          </a:p>
        </p:txBody>
      </p:sp>
      <p:grpSp>
        <p:nvGrpSpPr>
          <p:cNvPr id="1156" name="Google Shape;1156;p76"/>
          <p:cNvGrpSpPr/>
          <p:nvPr/>
        </p:nvGrpSpPr>
        <p:grpSpPr>
          <a:xfrm>
            <a:off x="201664" y="252339"/>
            <a:ext cx="8700074" cy="4804662"/>
            <a:chOff x="201664" y="252339"/>
            <a:chExt cx="8700074" cy="4804662"/>
          </a:xfrm>
        </p:grpSpPr>
        <p:grpSp>
          <p:nvGrpSpPr>
            <p:cNvPr id="1157" name="Google Shape;1157;p76"/>
            <p:cNvGrpSpPr/>
            <p:nvPr/>
          </p:nvGrpSpPr>
          <p:grpSpPr>
            <a:xfrm rot="-6063156">
              <a:off x="8370359" y="422495"/>
              <a:ext cx="619267" cy="330908"/>
              <a:chOff x="5031250" y="135875"/>
              <a:chExt cx="619300" cy="330925"/>
            </a:xfrm>
          </p:grpSpPr>
          <p:sp>
            <p:nvSpPr>
              <p:cNvPr id="1158" name="Google Shape;1158;p7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76"/>
            <p:cNvGrpSpPr/>
            <p:nvPr/>
          </p:nvGrpSpPr>
          <p:grpSpPr>
            <a:xfrm rot="-2700000">
              <a:off x="404163" y="4367023"/>
              <a:ext cx="284400" cy="690556"/>
              <a:chOff x="276425" y="4185388"/>
              <a:chExt cx="284403" cy="690563"/>
            </a:xfrm>
          </p:grpSpPr>
          <p:sp>
            <p:nvSpPr>
              <p:cNvPr id="1162" name="Google Shape;1162;p7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5" name="Google Shape;1165;p76"/>
          <p:cNvGrpSpPr/>
          <p:nvPr/>
        </p:nvGrpSpPr>
        <p:grpSpPr>
          <a:xfrm>
            <a:off x="0" y="307163"/>
            <a:ext cx="9141000" cy="4529150"/>
            <a:chOff x="0" y="307163"/>
            <a:chExt cx="9141000" cy="4529150"/>
          </a:xfrm>
        </p:grpSpPr>
        <p:cxnSp>
          <p:nvCxnSpPr>
            <p:cNvPr id="1166" name="Google Shape;1166;p76"/>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167" name="Google Shape;1167;p76"/>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1168" name="Shape 1168"/>
        <p:cNvGrpSpPr/>
        <p:nvPr/>
      </p:nvGrpSpPr>
      <p:grpSpPr>
        <a:xfrm>
          <a:off x="0" y="0"/>
          <a:ext cx="0" cy="0"/>
          <a:chOff x="0" y="0"/>
          <a:chExt cx="0" cy="0"/>
        </a:xfrm>
      </p:grpSpPr>
      <p:grpSp>
        <p:nvGrpSpPr>
          <p:cNvPr id="1169" name="Google Shape;1169;p77"/>
          <p:cNvGrpSpPr/>
          <p:nvPr/>
        </p:nvGrpSpPr>
        <p:grpSpPr>
          <a:xfrm rot="-6063156">
            <a:off x="8370359" y="422495"/>
            <a:ext cx="619267" cy="330908"/>
            <a:chOff x="5031250" y="135875"/>
            <a:chExt cx="619300" cy="330925"/>
          </a:xfrm>
        </p:grpSpPr>
        <p:sp>
          <p:nvSpPr>
            <p:cNvPr id="1170" name="Google Shape;1170;p7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77"/>
          <p:cNvGrpSpPr/>
          <p:nvPr/>
        </p:nvGrpSpPr>
        <p:grpSpPr>
          <a:xfrm rot="-2700000">
            <a:off x="404163" y="4367023"/>
            <a:ext cx="284400" cy="690556"/>
            <a:chOff x="276425" y="4185388"/>
            <a:chExt cx="284403" cy="690563"/>
          </a:xfrm>
        </p:grpSpPr>
        <p:sp>
          <p:nvSpPr>
            <p:cNvPr id="1174" name="Google Shape;1174;p7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77"/>
          <p:cNvGrpSpPr/>
          <p:nvPr/>
        </p:nvGrpSpPr>
        <p:grpSpPr>
          <a:xfrm>
            <a:off x="0" y="307163"/>
            <a:ext cx="9141000" cy="4529150"/>
            <a:chOff x="0" y="307163"/>
            <a:chExt cx="9141000" cy="4529150"/>
          </a:xfrm>
        </p:grpSpPr>
        <p:cxnSp>
          <p:nvCxnSpPr>
            <p:cNvPr id="1178" name="Google Shape;1178;p7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179" name="Google Shape;1179;p77"/>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180" name="Google Shape;1180;p77"/>
          <p:cNvGrpSpPr/>
          <p:nvPr/>
        </p:nvGrpSpPr>
        <p:grpSpPr>
          <a:xfrm>
            <a:off x="7399488" y="128932"/>
            <a:ext cx="794694" cy="794618"/>
            <a:chOff x="276382" y="1174752"/>
            <a:chExt cx="895027" cy="894940"/>
          </a:xfrm>
        </p:grpSpPr>
        <p:grpSp>
          <p:nvGrpSpPr>
            <p:cNvPr id="1181" name="Google Shape;1181;p77"/>
            <p:cNvGrpSpPr/>
            <p:nvPr/>
          </p:nvGrpSpPr>
          <p:grpSpPr>
            <a:xfrm>
              <a:off x="276382" y="1174752"/>
              <a:ext cx="895027" cy="894940"/>
              <a:chOff x="2861096" y="3889198"/>
              <a:chExt cx="397772" cy="397716"/>
            </a:xfrm>
          </p:grpSpPr>
          <p:sp>
            <p:nvSpPr>
              <p:cNvPr id="1182" name="Google Shape;1182;p77"/>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77"/>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1185" name="Google Shape;1185;p77"/>
          <p:cNvGrpSpPr/>
          <p:nvPr/>
        </p:nvGrpSpPr>
        <p:grpSpPr>
          <a:xfrm>
            <a:off x="129253" y="3079528"/>
            <a:ext cx="834200" cy="794609"/>
            <a:chOff x="5694450" y="929325"/>
            <a:chExt cx="607000" cy="578150"/>
          </a:xfrm>
        </p:grpSpPr>
        <p:sp>
          <p:nvSpPr>
            <p:cNvPr id="1186" name="Google Shape;1186;p77"/>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7"/>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1189" name="Shape 1189"/>
        <p:cNvGrpSpPr/>
        <p:nvPr/>
      </p:nvGrpSpPr>
      <p:grpSpPr>
        <a:xfrm>
          <a:off x="0" y="0"/>
          <a:ext cx="0" cy="0"/>
          <a:chOff x="0" y="0"/>
          <a:chExt cx="0" cy="0"/>
        </a:xfrm>
      </p:grpSpPr>
      <p:grpSp>
        <p:nvGrpSpPr>
          <p:cNvPr id="1190" name="Google Shape;1190;p78"/>
          <p:cNvGrpSpPr/>
          <p:nvPr/>
        </p:nvGrpSpPr>
        <p:grpSpPr>
          <a:xfrm>
            <a:off x="0" y="307163"/>
            <a:ext cx="9141000" cy="4529150"/>
            <a:chOff x="0" y="307163"/>
            <a:chExt cx="9141000" cy="4529150"/>
          </a:xfrm>
        </p:grpSpPr>
        <p:cxnSp>
          <p:nvCxnSpPr>
            <p:cNvPr id="1191" name="Google Shape;1191;p78"/>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192" name="Google Shape;1192;p78"/>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193" name="Google Shape;1193;p78"/>
          <p:cNvGrpSpPr/>
          <p:nvPr/>
        </p:nvGrpSpPr>
        <p:grpSpPr>
          <a:xfrm rot="-7078930">
            <a:off x="14371" y="492790"/>
            <a:ext cx="619304" cy="330927"/>
            <a:chOff x="5031250" y="135875"/>
            <a:chExt cx="619300" cy="330925"/>
          </a:xfrm>
        </p:grpSpPr>
        <p:sp>
          <p:nvSpPr>
            <p:cNvPr id="1194" name="Google Shape;1194;p7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78"/>
          <p:cNvGrpSpPr/>
          <p:nvPr/>
        </p:nvGrpSpPr>
        <p:grpSpPr>
          <a:xfrm rot="9796004">
            <a:off x="8647557" y="2986565"/>
            <a:ext cx="284387" cy="690523"/>
            <a:chOff x="276425" y="4185388"/>
            <a:chExt cx="284403" cy="690563"/>
          </a:xfrm>
        </p:grpSpPr>
        <p:sp>
          <p:nvSpPr>
            <p:cNvPr id="1198" name="Google Shape;1198;p7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78"/>
          <p:cNvGrpSpPr/>
          <p:nvPr/>
        </p:nvGrpSpPr>
        <p:grpSpPr>
          <a:xfrm>
            <a:off x="1070645" y="248146"/>
            <a:ext cx="869658" cy="820223"/>
            <a:chOff x="283800" y="1696800"/>
            <a:chExt cx="1158000" cy="1092175"/>
          </a:xfrm>
        </p:grpSpPr>
        <p:sp>
          <p:nvSpPr>
            <p:cNvPr id="1202" name="Google Shape;1202;p78"/>
            <p:cNvSpPr/>
            <p:nvPr/>
          </p:nvSpPr>
          <p:spPr>
            <a:xfrm>
              <a:off x="283800" y="1799275"/>
              <a:ext cx="1158000" cy="989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8"/>
            <p:cNvSpPr/>
            <p:nvPr/>
          </p:nvSpPr>
          <p:spPr>
            <a:xfrm>
              <a:off x="424775"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8"/>
            <p:cNvSpPr/>
            <p:nvPr/>
          </p:nvSpPr>
          <p:spPr>
            <a:xfrm>
              <a:off x="1254627"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8"/>
            <p:cNvSpPr/>
            <p:nvPr/>
          </p:nvSpPr>
          <p:spPr>
            <a:xfrm>
              <a:off x="1101901"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8"/>
            <p:cNvSpPr/>
            <p:nvPr/>
          </p:nvSpPr>
          <p:spPr>
            <a:xfrm>
              <a:off x="1255353"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8"/>
            <p:cNvSpPr/>
            <p:nvPr/>
          </p:nvSpPr>
          <p:spPr>
            <a:xfrm>
              <a:off x="33463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8"/>
            <p:cNvSpPr/>
            <p:nvPr/>
          </p:nvSpPr>
          <p:spPr>
            <a:xfrm>
              <a:off x="488090"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8"/>
            <p:cNvSpPr/>
            <p:nvPr/>
          </p:nvSpPr>
          <p:spPr>
            <a:xfrm>
              <a:off x="64154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8"/>
            <p:cNvSpPr/>
            <p:nvPr/>
          </p:nvSpPr>
          <p:spPr>
            <a:xfrm>
              <a:off x="794995"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8"/>
            <p:cNvSpPr/>
            <p:nvPr/>
          </p:nvSpPr>
          <p:spPr>
            <a:xfrm>
              <a:off x="94844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8"/>
            <p:cNvSpPr/>
            <p:nvPr/>
          </p:nvSpPr>
          <p:spPr>
            <a:xfrm>
              <a:off x="1101901"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8"/>
            <p:cNvSpPr/>
            <p:nvPr/>
          </p:nvSpPr>
          <p:spPr>
            <a:xfrm>
              <a:off x="125535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8"/>
            <p:cNvSpPr/>
            <p:nvPr/>
          </p:nvSpPr>
          <p:spPr>
            <a:xfrm>
              <a:off x="33463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8"/>
            <p:cNvSpPr/>
            <p:nvPr/>
          </p:nvSpPr>
          <p:spPr>
            <a:xfrm>
              <a:off x="488090"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8"/>
            <p:cNvSpPr/>
            <p:nvPr/>
          </p:nvSpPr>
          <p:spPr>
            <a:xfrm>
              <a:off x="64154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8"/>
            <p:cNvSpPr/>
            <p:nvPr/>
          </p:nvSpPr>
          <p:spPr>
            <a:xfrm>
              <a:off x="794995"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8"/>
            <p:cNvSpPr/>
            <p:nvPr/>
          </p:nvSpPr>
          <p:spPr>
            <a:xfrm>
              <a:off x="94844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8"/>
            <p:cNvSpPr/>
            <p:nvPr/>
          </p:nvSpPr>
          <p:spPr>
            <a:xfrm>
              <a:off x="1101901"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8"/>
            <p:cNvSpPr/>
            <p:nvPr/>
          </p:nvSpPr>
          <p:spPr>
            <a:xfrm>
              <a:off x="125535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8"/>
            <p:cNvSpPr/>
            <p:nvPr/>
          </p:nvSpPr>
          <p:spPr>
            <a:xfrm>
              <a:off x="33463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8"/>
            <p:cNvSpPr/>
            <p:nvPr/>
          </p:nvSpPr>
          <p:spPr>
            <a:xfrm>
              <a:off x="488090"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8"/>
            <p:cNvSpPr/>
            <p:nvPr/>
          </p:nvSpPr>
          <p:spPr>
            <a:xfrm>
              <a:off x="64154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8"/>
            <p:cNvSpPr/>
            <p:nvPr/>
          </p:nvSpPr>
          <p:spPr>
            <a:xfrm>
              <a:off x="794995"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8"/>
            <p:cNvSpPr/>
            <p:nvPr/>
          </p:nvSpPr>
          <p:spPr>
            <a:xfrm>
              <a:off x="94844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8"/>
            <p:cNvSpPr/>
            <p:nvPr/>
          </p:nvSpPr>
          <p:spPr>
            <a:xfrm>
              <a:off x="1101901"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8"/>
            <p:cNvSpPr/>
            <p:nvPr/>
          </p:nvSpPr>
          <p:spPr>
            <a:xfrm>
              <a:off x="125535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8"/>
            <p:cNvSpPr/>
            <p:nvPr/>
          </p:nvSpPr>
          <p:spPr>
            <a:xfrm>
              <a:off x="334638"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8"/>
            <p:cNvSpPr/>
            <p:nvPr/>
          </p:nvSpPr>
          <p:spPr>
            <a:xfrm>
              <a:off x="488090"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8"/>
            <p:cNvSpPr/>
            <p:nvPr/>
          </p:nvSpPr>
          <p:spPr>
            <a:xfrm>
              <a:off x="641543"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8"/>
            <p:cNvSpPr/>
            <p:nvPr/>
          </p:nvSpPr>
          <p:spPr>
            <a:xfrm>
              <a:off x="794995"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8"/>
            <p:cNvSpPr/>
            <p:nvPr/>
          </p:nvSpPr>
          <p:spPr>
            <a:xfrm rot="-8100000">
              <a:off x="114361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8"/>
            <p:cNvSpPr/>
            <p:nvPr/>
          </p:nvSpPr>
          <p:spPr>
            <a:xfrm rot="-8100000">
              <a:off x="129706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8"/>
            <p:cNvSpPr/>
            <p:nvPr/>
          </p:nvSpPr>
          <p:spPr>
            <a:xfrm rot="-8100000">
              <a:off x="11436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8"/>
            <p:cNvSpPr/>
            <p:nvPr/>
          </p:nvSpPr>
          <p:spPr>
            <a:xfrm rot="-8100000">
              <a:off x="12970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8"/>
            <p:cNvSpPr/>
            <p:nvPr/>
          </p:nvSpPr>
          <p:spPr>
            <a:xfrm rot="-8100000">
              <a:off x="8367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8"/>
            <p:cNvSpPr/>
            <p:nvPr/>
          </p:nvSpPr>
          <p:spPr>
            <a:xfrm rot="-8100000">
              <a:off x="9901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8"/>
            <p:cNvSpPr/>
            <p:nvPr/>
          </p:nvSpPr>
          <p:spPr>
            <a:xfrm rot="-8100000">
              <a:off x="5298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8"/>
            <p:cNvSpPr/>
            <p:nvPr/>
          </p:nvSpPr>
          <p:spPr>
            <a:xfrm rot="-8100000">
              <a:off x="6832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8"/>
            <p:cNvSpPr/>
            <p:nvPr/>
          </p:nvSpPr>
          <p:spPr>
            <a:xfrm rot="-8100000">
              <a:off x="3763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78"/>
          <p:cNvGrpSpPr/>
          <p:nvPr/>
        </p:nvGrpSpPr>
        <p:grpSpPr>
          <a:xfrm>
            <a:off x="7753797" y="4204390"/>
            <a:ext cx="519461" cy="799222"/>
            <a:chOff x="3334313" y="1341356"/>
            <a:chExt cx="798434" cy="1228438"/>
          </a:xfrm>
        </p:grpSpPr>
        <p:sp>
          <p:nvSpPr>
            <p:cNvPr id="1242" name="Google Shape;1242;p78"/>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8"/>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8"/>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8"/>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8"/>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8"/>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8"/>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2" name="Shape 1252"/>
        <p:cNvGrpSpPr/>
        <p:nvPr/>
      </p:nvGrpSpPr>
      <p:grpSpPr>
        <a:xfrm>
          <a:off x="0" y="0"/>
          <a:ext cx="0" cy="0"/>
          <a:chOff x="0" y="0"/>
          <a:chExt cx="0" cy="0"/>
        </a:xfrm>
      </p:grpSpPr>
      <p:sp>
        <p:nvSpPr>
          <p:cNvPr id="1253" name="Google Shape;1253;p80"/>
          <p:cNvSpPr txBox="1"/>
          <p:nvPr>
            <p:ph type="ctrTitle"/>
          </p:nvPr>
        </p:nvSpPr>
        <p:spPr>
          <a:xfrm>
            <a:off x="4271125" y="1417663"/>
            <a:ext cx="4150500" cy="18294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54" name="Google Shape;1254;p80"/>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55" name="Google Shape;1255;p80"/>
          <p:cNvGrpSpPr/>
          <p:nvPr/>
        </p:nvGrpSpPr>
        <p:grpSpPr>
          <a:xfrm>
            <a:off x="276425" y="135875"/>
            <a:ext cx="8538875" cy="4740075"/>
            <a:chOff x="276425" y="135875"/>
            <a:chExt cx="8538875" cy="4740075"/>
          </a:xfrm>
        </p:grpSpPr>
        <p:grpSp>
          <p:nvGrpSpPr>
            <p:cNvPr id="1256" name="Google Shape;1256;p80"/>
            <p:cNvGrpSpPr/>
            <p:nvPr/>
          </p:nvGrpSpPr>
          <p:grpSpPr>
            <a:xfrm>
              <a:off x="8196000" y="135875"/>
              <a:ext cx="619300" cy="330925"/>
              <a:chOff x="5031250" y="135875"/>
              <a:chExt cx="619300" cy="330925"/>
            </a:xfrm>
          </p:grpSpPr>
          <p:sp>
            <p:nvSpPr>
              <p:cNvPr id="1257" name="Google Shape;1257;p8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80"/>
            <p:cNvGrpSpPr/>
            <p:nvPr/>
          </p:nvGrpSpPr>
          <p:grpSpPr>
            <a:xfrm>
              <a:off x="276425" y="4185388"/>
              <a:ext cx="284403" cy="690563"/>
              <a:chOff x="276425" y="4185388"/>
              <a:chExt cx="284403" cy="690563"/>
            </a:xfrm>
          </p:grpSpPr>
          <p:sp>
            <p:nvSpPr>
              <p:cNvPr id="1261" name="Google Shape;1261;p8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 name="Google Shape;1264;p80"/>
          <p:cNvGrpSpPr/>
          <p:nvPr/>
        </p:nvGrpSpPr>
        <p:grpSpPr>
          <a:xfrm>
            <a:off x="0" y="307163"/>
            <a:ext cx="9141000" cy="4529150"/>
            <a:chOff x="0" y="307163"/>
            <a:chExt cx="9141000" cy="4529150"/>
          </a:xfrm>
        </p:grpSpPr>
        <p:cxnSp>
          <p:nvCxnSpPr>
            <p:cNvPr id="1265" name="Google Shape;1265;p8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266" name="Google Shape;1266;p80"/>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67" name="Shape 1267"/>
        <p:cNvGrpSpPr/>
        <p:nvPr/>
      </p:nvGrpSpPr>
      <p:grpSpPr>
        <a:xfrm>
          <a:off x="0" y="0"/>
          <a:ext cx="0" cy="0"/>
          <a:chOff x="0" y="0"/>
          <a:chExt cx="0" cy="0"/>
        </a:xfrm>
      </p:grpSpPr>
      <p:sp>
        <p:nvSpPr>
          <p:cNvPr id="1268" name="Google Shape;1268;p81"/>
          <p:cNvSpPr txBox="1"/>
          <p:nvPr>
            <p:ph type="title"/>
          </p:nvPr>
        </p:nvSpPr>
        <p:spPr>
          <a:xfrm>
            <a:off x="722375" y="2600850"/>
            <a:ext cx="3473400" cy="7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69" name="Google Shape;1269;p81"/>
          <p:cNvSpPr txBox="1"/>
          <p:nvPr>
            <p:ph hasCustomPrompt="1" idx="2" type="title"/>
          </p:nvPr>
        </p:nvSpPr>
        <p:spPr>
          <a:xfrm>
            <a:off x="3101075" y="1759050"/>
            <a:ext cx="1094700" cy="8418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12000"/>
              <a:buNone/>
              <a:defRPr b="0"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1270" name="Google Shape;1270;p81"/>
          <p:cNvGrpSpPr/>
          <p:nvPr/>
        </p:nvGrpSpPr>
        <p:grpSpPr>
          <a:xfrm>
            <a:off x="0" y="307163"/>
            <a:ext cx="9141000" cy="4529150"/>
            <a:chOff x="0" y="307163"/>
            <a:chExt cx="9141000" cy="4529150"/>
          </a:xfrm>
        </p:grpSpPr>
        <p:cxnSp>
          <p:nvCxnSpPr>
            <p:cNvPr id="1271" name="Google Shape;1271;p81"/>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272" name="Google Shape;1272;p81"/>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273" name="Google Shape;1273;p81"/>
          <p:cNvGrpSpPr/>
          <p:nvPr/>
        </p:nvGrpSpPr>
        <p:grpSpPr>
          <a:xfrm>
            <a:off x="285949" y="264091"/>
            <a:ext cx="8669681" cy="4789793"/>
            <a:chOff x="285949" y="264091"/>
            <a:chExt cx="8669681" cy="4789793"/>
          </a:xfrm>
        </p:grpSpPr>
        <p:grpSp>
          <p:nvGrpSpPr>
            <p:cNvPr id="1274" name="Google Shape;1274;p81"/>
            <p:cNvGrpSpPr/>
            <p:nvPr/>
          </p:nvGrpSpPr>
          <p:grpSpPr>
            <a:xfrm rot="5071527">
              <a:off x="501012" y="93311"/>
              <a:ext cx="284392" cy="690536"/>
              <a:chOff x="276425" y="4185388"/>
              <a:chExt cx="284403" cy="690563"/>
            </a:xfrm>
          </p:grpSpPr>
          <p:sp>
            <p:nvSpPr>
              <p:cNvPr id="1275" name="Google Shape;1275;p8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81"/>
            <p:cNvGrpSpPr/>
            <p:nvPr/>
          </p:nvGrpSpPr>
          <p:grpSpPr>
            <a:xfrm rot="-4116747">
              <a:off x="8378950" y="4539720"/>
              <a:ext cx="619343" cy="330948"/>
              <a:chOff x="5031250" y="135875"/>
              <a:chExt cx="619300" cy="330925"/>
            </a:xfrm>
          </p:grpSpPr>
          <p:sp>
            <p:nvSpPr>
              <p:cNvPr id="1279" name="Google Shape;1279;p8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82" name="Shape 1282"/>
        <p:cNvGrpSpPr/>
        <p:nvPr/>
      </p:nvGrpSpPr>
      <p:grpSpPr>
        <a:xfrm>
          <a:off x="0" y="0"/>
          <a:ext cx="0" cy="0"/>
          <a:chOff x="0" y="0"/>
          <a:chExt cx="0" cy="0"/>
        </a:xfrm>
      </p:grpSpPr>
      <p:sp>
        <p:nvSpPr>
          <p:cNvPr id="1283" name="Google Shape;1283;p8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84" name="Google Shape;1284;p82"/>
          <p:cNvSpPr txBox="1"/>
          <p:nvPr>
            <p:ph idx="1" type="body"/>
          </p:nvPr>
        </p:nvSpPr>
        <p:spPr>
          <a:xfrm>
            <a:off x="722375" y="1187600"/>
            <a:ext cx="7699200" cy="1622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285" name="Google Shape;1285;p82"/>
          <p:cNvGrpSpPr/>
          <p:nvPr/>
        </p:nvGrpSpPr>
        <p:grpSpPr>
          <a:xfrm>
            <a:off x="32616" y="307167"/>
            <a:ext cx="8926885" cy="4706689"/>
            <a:chOff x="32616" y="307167"/>
            <a:chExt cx="8926885" cy="4706689"/>
          </a:xfrm>
        </p:grpSpPr>
        <p:grpSp>
          <p:nvGrpSpPr>
            <p:cNvPr id="1286" name="Google Shape;1286;p82"/>
            <p:cNvGrpSpPr/>
            <p:nvPr/>
          </p:nvGrpSpPr>
          <p:grpSpPr>
            <a:xfrm rot="-7078930">
              <a:off x="14371" y="492790"/>
              <a:ext cx="619304" cy="330927"/>
              <a:chOff x="5031250" y="135875"/>
              <a:chExt cx="619300" cy="330925"/>
            </a:xfrm>
          </p:grpSpPr>
          <p:sp>
            <p:nvSpPr>
              <p:cNvPr id="1287" name="Google Shape;1287;p8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82"/>
            <p:cNvGrpSpPr/>
            <p:nvPr/>
          </p:nvGrpSpPr>
          <p:grpSpPr>
            <a:xfrm rot="-7457161">
              <a:off x="8451932" y="4356605"/>
              <a:ext cx="284391" cy="690533"/>
              <a:chOff x="276425" y="4185388"/>
              <a:chExt cx="284403" cy="690563"/>
            </a:xfrm>
          </p:grpSpPr>
          <p:sp>
            <p:nvSpPr>
              <p:cNvPr id="1291" name="Google Shape;1291;p8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4" name="Google Shape;1294;p82"/>
          <p:cNvGrpSpPr/>
          <p:nvPr/>
        </p:nvGrpSpPr>
        <p:grpSpPr>
          <a:xfrm>
            <a:off x="0" y="307163"/>
            <a:ext cx="9141000" cy="4529150"/>
            <a:chOff x="0" y="307163"/>
            <a:chExt cx="9141000" cy="4529150"/>
          </a:xfrm>
        </p:grpSpPr>
        <p:cxnSp>
          <p:nvCxnSpPr>
            <p:cNvPr id="1295" name="Google Shape;1295;p82"/>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296" name="Google Shape;1296;p82"/>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97" name="Shape 1297"/>
        <p:cNvGrpSpPr/>
        <p:nvPr/>
      </p:nvGrpSpPr>
      <p:grpSpPr>
        <a:xfrm>
          <a:off x="0" y="0"/>
          <a:ext cx="0" cy="0"/>
          <a:chOff x="0" y="0"/>
          <a:chExt cx="0" cy="0"/>
        </a:xfrm>
      </p:grpSpPr>
      <p:sp>
        <p:nvSpPr>
          <p:cNvPr id="1298" name="Google Shape;1298;p8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99" name="Google Shape;1299;p83"/>
          <p:cNvSpPr txBox="1"/>
          <p:nvPr>
            <p:ph idx="1" type="subTitle"/>
          </p:nvPr>
        </p:nvSpPr>
        <p:spPr>
          <a:xfrm>
            <a:off x="112876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00" name="Google Shape;1300;p83"/>
          <p:cNvSpPr txBox="1"/>
          <p:nvPr>
            <p:ph idx="2" type="subTitle"/>
          </p:nvPr>
        </p:nvSpPr>
        <p:spPr>
          <a:xfrm>
            <a:off x="508689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01" name="Google Shape;1301;p83"/>
          <p:cNvSpPr txBox="1"/>
          <p:nvPr>
            <p:ph idx="3" type="subTitle"/>
          </p:nvPr>
        </p:nvSpPr>
        <p:spPr>
          <a:xfrm>
            <a:off x="1128762"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302" name="Google Shape;1302;p83"/>
          <p:cNvSpPr txBox="1"/>
          <p:nvPr>
            <p:ph idx="4" type="subTitle"/>
          </p:nvPr>
        </p:nvSpPr>
        <p:spPr>
          <a:xfrm>
            <a:off x="5086899"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303" name="Google Shape;1303;p83"/>
          <p:cNvGrpSpPr/>
          <p:nvPr/>
        </p:nvGrpSpPr>
        <p:grpSpPr>
          <a:xfrm rot="-9969249">
            <a:off x="8236724" y="374036"/>
            <a:ext cx="619273" cy="330910"/>
            <a:chOff x="5031250" y="135875"/>
            <a:chExt cx="619300" cy="330925"/>
          </a:xfrm>
        </p:grpSpPr>
        <p:sp>
          <p:nvSpPr>
            <p:cNvPr id="1304" name="Google Shape;1304;p8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83"/>
          <p:cNvGrpSpPr/>
          <p:nvPr/>
        </p:nvGrpSpPr>
        <p:grpSpPr>
          <a:xfrm rot="-5082576">
            <a:off x="580185" y="4491069"/>
            <a:ext cx="284392" cy="690535"/>
            <a:chOff x="276425" y="4185388"/>
            <a:chExt cx="284403" cy="690563"/>
          </a:xfrm>
        </p:grpSpPr>
        <p:sp>
          <p:nvSpPr>
            <p:cNvPr id="1308" name="Google Shape;1308;p8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11" name="Google Shape;1311;p8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12" name="Shape 1312"/>
        <p:cNvGrpSpPr/>
        <p:nvPr/>
      </p:nvGrpSpPr>
      <p:grpSpPr>
        <a:xfrm>
          <a:off x="0" y="0"/>
          <a:ext cx="0" cy="0"/>
          <a:chOff x="0" y="0"/>
          <a:chExt cx="0" cy="0"/>
        </a:xfrm>
      </p:grpSpPr>
      <p:sp>
        <p:nvSpPr>
          <p:cNvPr id="1313" name="Google Shape;1313;p8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314" name="Google Shape;1314;p84"/>
          <p:cNvGrpSpPr/>
          <p:nvPr/>
        </p:nvGrpSpPr>
        <p:grpSpPr>
          <a:xfrm>
            <a:off x="150145" y="211917"/>
            <a:ext cx="8695880" cy="4789870"/>
            <a:chOff x="150145" y="211917"/>
            <a:chExt cx="8695880" cy="4789870"/>
          </a:xfrm>
        </p:grpSpPr>
        <p:grpSp>
          <p:nvGrpSpPr>
            <p:cNvPr id="1315" name="Google Shape;1315;p84"/>
            <p:cNvGrpSpPr/>
            <p:nvPr/>
          </p:nvGrpSpPr>
          <p:grpSpPr>
            <a:xfrm>
              <a:off x="8226725" y="4670863"/>
              <a:ext cx="619300" cy="330925"/>
              <a:chOff x="5031250" y="135875"/>
              <a:chExt cx="619300" cy="330925"/>
            </a:xfrm>
          </p:grpSpPr>
          <p:sp>
            <p:nvSpPr>
              <p:cNvPr id="1316" name="Google Shape;1316;p8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84"/>
            <p:cNvGrpSpPr/>
            <p:nvPr/>
          </p:nvGrpSpPr>
          <p:grpSpPr>
            <a:xfrm rot="5400000">
              <a:off x="353225" y="8838"/>
              <a:ext cx="284403" cy="690563"/>
              <a:chOff x="276425" y="4185388"/>
              <a:chExt cx="284403" cy="690563"/>
            </a:xfrm>
          </p:grpSpPr>
          <p:sp>
            <p:nvSpPr>
              <p:cNvPr id="1320" name="Google Shape;1320;p8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3" name="Google Shape;1323;p84"/>
          <p:cNvGrpSpPr/>
          <p:nvPr/>
        </p:nvGrpSpPr>
        <p:grpSpPr>
          <a:xfrm>
            <a:off x="0" y="307163"/>
            <a:ext cx="9141000" cy="4529150"/>
            <a:chOff x="0" y="307163"/>
            <a:chExt cx="9141000" cy="4529150"/>
          </a:xfrm>
        </p:grpSpPr>
        <p:cxnSp>
          <p:nvCxnSpPr>
            <p:cNvPr id="1324" name="Google Shape;1324;p84"/>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25" name="Google Shape;1325;p84"/>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26" name="Shape 1326"/>
        <p:cNvGrpSpPr/>
        <p:nvPr/>
      </p:nvGrpSpPr>
      <p:grpSpPr>
        <a:xfrm>
          <a:off x="0" y="0"/>
          <a:ext cx="0" cy="0"/>
          <a:chOff x="0" y="0"/>
          <a:chExt cx="0" cy="0"/>
        </a:xfrm>
      </p:grpSpPr>
      <p:sp>
        <p:nvSpPr>
          <p:cNvPr id="1327" name="Google Shape;1327;p85"/>
          <p:cNvSpPr txBox="1"/>
          <p:nvPr>
            <p:ph type="title"/>
          </p:nvPr>
        </p:nvSpPr>
        <p:spPr>
          <a:xfrm>
            <a:off x="4326875" y="539500"/>
            <a:ext cx="4094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8" name="Google Shape;1328;p85"/>
          <p:cNvSpPr txBox="1"/>
          <p:nvPr>
            <p:ph idx="1" type="body"/>
          </p:nvPr>
        </p:nvSpPr>
        <p:spPr>
          <a:xfrm>
            <a:off x="4326925" y="1591900"/>
            <a:ext cx="4094700" cy="2258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329" name="Google Shape;1329;p85"/>
          <p:cNvSpPr/>
          <p:nvPr>
            <p:ph idx="2" type="pic"/>
          </p:nvPr>
        </p:nvSpPr>
        <p:spPr>
          <a:xfrm>
            <a:off x="722363" y="539500"/>
            <a:ext cx="2705400" cy="4062000"/>
          </a:xfrm>
          <a:prstGeom prst="rect">
            <a:avLst/>
          </a:prstGeom>
          <a:noFill/>
          <a:ln cap="flat" cmpd="sng" w="9525">
            <a:solidFill>
              <a:schemeClr val="dk1"/>
            </a:solidFill>
            <a:prstDash val="solid"/>
            <a:round/>
            <a:headEnd len="sm" w="sm" type="none"/>
            <a:tailEnd len="sm" w="sm" type="none"/>
          </a:ln>
        </p:spPr>
      </p:sp>
      <p:grpSp>
        <p:nvGrpSpPr>
          <p:cNvPr id="1330" name="Google Shape;1330;p85"/>
          <p:cNvGrpSpPr/>
          <p:nvPr/>
        </p:nvGrpSpPr>
        <p:grpSpPr>
          <a:xfrm>
            <a:off x="0" y="307163"/>
            <a:ext cx="9141000" cy="4529150"/>
            <a:chOff x="0" y="307163"/>
            <a:chExt cx="9141000" cy="4529150"/>
          </a:xfrm>
        </p:grpSpPr>
        <p:cxnSp>
          <p:nvCxnSpPr>
            <p:cNvPr id="1331" name="Google Shape;1331;p8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32" name="Google Shape;1332;p85"/>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333" name="Google Shape;1333;p85"/>
          <p:cNvGrpSpPr/>
          <p:nvPr/>
        </p:nvGrpSpPr>
        <p:grpSpPr>
          <a:xfrm>
            <a:off x="276425" y="135875"/>
            <a:ext cx="8538875" cy="4740075"/>
            <a:chOff x="276425" y="135875"/>
            <a:chExt cx="8538875" cy="4740075"/>
          </a:xfrm>
        </p:grpSpPr>
        <p:grpSp>
          <p:nvGrpSpPr>
            <p:cNvPr id="1334" name="Google Shape;1334;p85"/>
            <p:cNvGrpSpPr/>
            <p:nvPr/>
          </p:nvGrpSpPr>
          <p:grpSpPr>
            <a:xfrm>
              <a:off x="8196000" y="135875"/>
              <a:ext cx="619300" cy="330925"/>
              <a:chOff x="5031250" y="135875"/>
              <a:chExt cx="619300" cy="330925"/>
            </a:xfrm>
          </p:grpSpPr>
          <p:sp>
            <p:nvSpPr>
              <p:cNvPr id="1335" name="Google Shape;1335;p8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85"/>
            <p:cNvGrpSpPr/>
            <p:nvPr/>
          </p:nvGrpSpPr>
          <p:grpSpPr>
            <a:xfrm>
              <a:off x="276425" y="4185388"/>
              <a:ext cx="284403" cy="690563"/>
              <a:chOff x="276425" y="4185388"/>
              <a:chExt cx="284403" cy="690563"/>
            </a:xfrm>
          </p:grpSpPr>
          <p:sp>
            <p:nvSpPr>
              <p:cNvPr id="1339" name="Google Shape;1339;p8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2" name="Shape 1342"/>
        <p:cNvGrpSpPr/>
        <p:nvPr/>
      </p:nvGrpSpPr>
      <p:grpSpPr>
        <a:xfrm>
          <a:off x="0" y="0"/>
          <a:ext cx="0" cy="0"/>
          <a:chOff x="0" y="0"/>
          <a:chExt cx="0" cy="0"/>
        </a:xfrm>
      </p:grpSpPr>
      <p:sp>
        <p:nvSpPr>
          <p:cNvPr id="1343" name="Google Shape;1343;p86"/>
          <p:cNvSpPr txBox="1"/>
          <p:nvPr>
            <p:ph type="title"/>
          </p:nvPr>
        </p:nvSpPr>
        <p:spPr>
          <a:xfrm>
            <a:off x="1878750" y="1289700"/>
            <a:ext cx="5386500" cy="256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344" name="Google Shape;1344;p86"/>
          <p:cNvGrpSpPr/>
          <p:nvPr/>
        </p:nvGrpSpPr>
        <p:grpSpPr>
          <a:xfrm>
            <a:off x="0" y="307163"/>
            <a:ext cx="9141000" cy="4529150"/>
            <a:chOff x="0" y="307163"/>
            <a:chExt cx="9141000" cy="4529150"/>
          </a:xfrm>
        </p:grpSpPr>
        <p:cxnSp>
          <p:nvCxnSpPr>
            <p:cNvPr id="1345" name="Google Shape;1345;p86"/>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46" name="Google Shape;1346;p86"/>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347" name="Google Shape;1347;p86"/>
          <p:cNvGrpSpPr/>
          <p:nvPr/>
        </p:nvGrpSpPr>
        <p:grpSpPr>
          <a:xfrm>
            <a:off x="294371" y="141713"/>
            <a:ext cx="8240379" cy="4829479"/>
            <a:chOff x="294371" y="141713"/>
            <a:chExt cx="8240379" cy="4829479"/>
          </a:xfrm>
        </p:grpSpPr>
        <p:grpSp>
          <p:nvGrpSpPr>
            <p:cNvPr id="1348" name="Google Shape;1348;p86"/>
            <p:cNvGrpSpPr/>
            <p:nvPr/>
          </p:nvGrpSpPr>
          <p:grpSpPr>
            <a:xfrm>
              <a:off x="7915450" y="141713"/>
              <a:ext cx="619300" cy="330925"/>
              <a:chOff x="5031250" y="135875"/>
              <a:chExt cx="619300" cy="330925"/>
            </a:xfrm>
          </p:grpSpPr>
          <p:sp>
            <p:nvSpPr>
              <p:cNvPr id="1349" name="Google Shape;1349;p8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86"/>
            <p:cNvGrpSpPr/>
            <p:nvPr/>
          </p:nvGrpSpPr>
          <p:grpSpPr>
            <a:xfrm rot="-1970868">
              <a:off x="458916" y="4258716"/>
              <a:ext cx="284398" cy="690551"/>
              <a:chOff x="276425" y="4185388"/>
              <a:chExt cx="284403" cy="690563"/>
            </a:xfrm>
          </p:grpSpPr>
          <p:sp>
            <p:nvSpPr>
              <p:cNvPr id="1353" name="Google Shape;1353;p8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56" name="Shape 1356"/>
        <p:cNvGrpSpPr/>
        <p:nvPr/>
      </p:nvGrpSpPr>
      <p:grpSpPr>
        <a:xfrm>
          <a:off x="0" y="0"/>
          <a:ext cx="0" cy="0"/>
          <a:chOff x="0" y="0"/>
          <a:chExt cx="0" cy="0"/>
        </a:xfrm>
      </p:grpSpPr>
      <p:sp>
        <p:nvSpPr>
          <p:cNvPr id="1357" name="Google Shape;1357;p87"/>
          <p:cNvSpPr txBox="1"/>
          <p:nvPr>
            <p:ph type="title"/>
          </p:nvPr>
        </p:nvSpPr>
        <p:spPr>
          <a:xfrm>
            <a:off x="2549400" y="127882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58" name="Google Shape;1358;p87"/>
          <p:cNvSpPr txBox="1"/>
          <p:nvPr>
            <p:ph idx="1" type="subTitle"/>
          </p:nvPr>
        </p:nvSpPr>
        <p:spPr>
          <a:xfrm>
            <a:off x="2549400" y="284872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359" name="Google Shape;1359;p87"/>
          <p:cNvGrpSpPr/>
          <p:nvPr/>
        </p:nvGrpSpPr>
        <p:grpSpPr>
          <a:xfrm>
            <a:off x="211278" y="220206"/>
            <a:ext cx="8661690" cy="4820732"/>
            <a:chOff x="211278" y="220206"/>
            <a:chExt cx="8661690" cy="4820732"/>
          </a:xfrm>
        </p:grpSpPr>
        <p:grpSp>
          <p:nvGrpSpPr>
            <p:cNvPr id="1360" name="Google Shape;1360;p87"/>
            <p:cNvGrpSpPr/>
            <p:nvPr/>
          </p:nvGrpSpPr>
          <p:grpSpPr>
            <a:xfrm rot="-4513216">
              <a:off x="8324345" y="4533868"/>
              <a:ext cx="619291" cy="330920"/>
              <a:chOff x="5031250" y="135875"/>
              <a:chExt cx="619300" cy="330925"/>
            </a:xfrm>
          </p:grpSpPr>
          <p:sp>
            <p:nvSpPr>
              <p:cNvPr id="1361" name="Google Shape;1361;p8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87"/>
            <p:cNvGrpSpPr/>
            <p:nvPr/>
          </p:nvGrpSpPr>
          <p:grpSpPr>
            <a:xfrm rot="811576">
              <a:off x="288095" y="243890"/>
              <a:ext cx="284414" cy="690589"/>
              <a:chOff x="276425" y="4185388"/>
              <a:chExt cx="284403" cy="690563"/>
            </a:xfrm>
          </p:grpSpPr>
          <p:sp>
            <p:nvSpPr>
              <p:cNvPr id="1365" name="Google Shape;1365;p8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8" name="Google Shape;1368;p87"/>
          <p:cNvGrpSpPr/>
          <p:nvPr/>
        </p:nvGrpSpPr>
        <p:grpSpPr>
          <a:xfrm>
            <a:off x="0" y="307163"/>
            <a:ext cx="9141000" cy="4529150"/>
            <a:chOff x="0" y="307163"/>
            <a:chExt cx="9141000" cy="4529150"/>
          </a:xfrm>
        </p:grpSpPr>
        <p:cxnSp>
          <p:nvCxnSpPr>
            <p:cNvPr id="1369" name="Google Shape;1369;p87"/>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70" name="Google Shape;1370;p87"/>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71" name="Shape 1371"/>
        <p:cNvGrpSpPr/>
        <p:nvPr/>
      </p:nvGrpSpPr>
      <p:grpSpPr>
        <a:xfrm>
          <a:off x="0" y="0"/>
          <a:ext cx="0" cy="0"/>
          <a:chOff x="0" y="0"/>
          <a:chExt cx="0" cy="0"/>
        </a:xfrm>
      </p:grpSpPr>
      <p:sp>
        <p:nvSpPr>
          <p:cNvPr id="1372" name="Google Shape;1372;p8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grpSp>
        <p:nvGrpSpPr>
          <p:cNvPr id="1373" name="Google Shape;1373;p88"/>
          <p:cNvGrpSpPr/>
          <p:nvPr/>
        </p:nvGrpSpPr>
        <p:grpSpPr>
          <a:xfrm>
            <a:off x="0" y="307163"/>
            <a:ext cx="9141000" cy="4529150"/>
            <a:chOff x="0" y="307163"/>
            <a:chExt cx="9141000" cy="4529150"/>
          </a:xfrm>
        </p:grpSpPr>
        <p:cxnSp>
          <p:nvCxnSpPr>
            <p:cNvPr id="1374" name="Google Shape;1374;p8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75" name="Google Shape;1375;p88"/>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376" name="Google Shape;1376;p88"/>
          <p:cNvGrpSpPr/>
          <p:nvPr/>
        </p:nvGrpSpPr>
        <p:grpSpPr>
          <a:xfrm>
            <a:off x="328075" y="147253"/>
            <a:ext cx="8635431" cy="4787659"/>
            <a:chOff x="328075" y="147253"/>
            <a:chExt cx="8635431" cy="4787659"/>
          </a:xfrm>
        </p:grpSpPr>
        <p:grpSp>
          <p:nvGrpSpPr>
            <p:cNvPr id="1377" name="Google Shape;1377;p88"/>
            <p:cNvGrpSpPr/>
            <p:nvPr/>
          </p:nvGrpSpPr>
          <p:grpSpPr>
            <a:xfrm>
              <a:off x="328075" y="4603988"/>
              <a:ext cx="619300" cy="330925"/>
              <a:chOff x="5031250" y="135875"/>
              <a:chExt cx="619300" cy="330925"/>
            </a:xfrm>
          </p:grpSpPr>
          <p:sp>
            <p:nvSpPr>
              <p:cNvPr id="1378" name="Google Shape;1378;p8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88"/>
            <p:cNvGrpSpPr/>
            <p:nvPr/>
          </p:nvGrpSpPr>
          <p:grpSpPr>
            <a:xfrm rot="-3619827">
              <a:off x="8450899" y="96443"/>
              <a:ext cx="284405" cy="690567"/>
              <a:chOff x="276425" y="4185388"/>
              <a:chExt cx="284403" cy="690563"/>
            </a:xfrm>
          </p:grpSpPr>
          <p:sp>
            <p:nvSpPr>
              <p:cNvPr id="1382" name="Google Shape;1382;p8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85" name="Shape 1385"/>
        <p:cNvGrpSpPr/>
        <p:nvPr/>
      </p:nvGrpSpPr>
      <p:grpSpPr>
        <a:xfrm>
          <a:off x="0" y="0"/>
          <a:ext cx="0" cy="0"/>
          <a:chOff x="0" y="0"/>
          <a:chExt cx="0" cy="0"/>
        </a:xfrm>
      </p:grpSpPr>
      <p:sp>
        <p:nvSpPr>
          <p:cNvPr id="1386" name="Google Shape;1386;p89"/>
          <p:cNvSpPr txBox="1"/>
          <p:nvPr>
            <p:ph hasCustomPrompt="1" type="title"/>
          </p:nvPr>
        </p:nvSpPr>
        <p:spPr>
          <a:xfrm>
            <a:off x="1189390" y="1650050"/>
            <a:ext cx="6765300" cy="130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87" name="Google Shape;1387;p89"/>
          <p:cNvSpPr txBox="1"/>
          <p:nvPr>
            <p:ph idx="1" type="subTitle"/>
          </p:nvPr>
        </p:nvSpPr>
        <p:spPr>
          <a:xfrm>
            <a:off x="1189350" y="2957650"/>
            <a:ext cx="6765300" cy="53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1388" name="Google Shape;1388;p89"/>
          <p:cNvGrpSpPr/>
          <p:nvPr/>
        </p:nvGrpSpPr>
        <p:grpSpPr>
          <a:xfrm>
            <a:off x="0" y="307163"/>
            <a:ext cx="9141000" cy="4529150"/>
            <a:chOff x="0" y="307163"/>
            <a:chExt cx="9141000" cy="4529150"/>
          </a:xfrm>
        </p:grpSpPr>
        <p:cxnSp>
          <p:nvCxnSpPr>
            <p:cNvPr id="1389" name="Google Shape;1389;p89"/>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390" name="Google Shape;1390;p89"/>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391" name="Google Shape;1391;p89"/>
          <p:cNvGrpSpPr/>
          <p:nvPr/>
        </p:nvGrpSpPr>
        <p:grpSpPr>
          <a:xfrm>
            <a:off x="32616" y="307167"/>
            <a:ext cx="8926885" cy="4706689"/>
            <a:chOff x="32616" y="307167"/>
            <a:chExt cx="8926885" cy="4706689"/>
          </a:xfrm>
        </p:grpSpPr>
        <p:grpSp>
          <p:nvGrpSpPr>
            <p:cNvPr id="1392" name="Google Shape;1392;p89"/>
            <p:cNvGrpSpPr/>
            <p:nvPr/>
          </p:nvGrpSpPr>
          <p:grpSpPr>
            <a:xfrm rot="-7457161">
              <a:off x="8451932" y="4356605"/>
              <a:ext cx="284391" cy="690533"/>
              <a:chOff x="276425" y="4185388"/>
              <a:chExt cx="284403" cy="690563"/>
            </a:xfrm>
          </p:grpSpPr>
          <p:sp>
            <p:nvSpPr>
              <p:cNvPr id="1393" name="Google Shape;1393;p8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89"/>
            <p:cNvGrpSpPr/>
            <p:nvPr/>
          </p:nvGrpSpPr>
          <p:grpSpPr>
            <a:xfrm rot="-7078930">
              <a:off x="14371" y="492790"/>
              <a:ext cx="619304" cy="330927"/>
              <a:chOff x="5031250" y="135875"/>
              <a:chExt cx="619300" cy="330925"/>
            </a:xfrm>
          </p:grpSpPr>
          <p:sp>
            <p:nvSpPr>
              <p:cNvPr id="1397" name="Google Shape;1397;p8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00" name="Shape 1400"/>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01" name="Shape 1401"/>
        <p:cNvGrpSpPr/>
        <p:nvPr/>
      </p:nvGrpSpPr>
      <p:grpSpPr>
        <a:xfrm>
          <a:off x="0" y="0"/>
          <a:ext cx="0" cy="0"/>
          <a:chOff x="0" y="0"/>
          <a:chExt cx="0" cy="0"/>
        </a:xfrm>
      </p:grpSpPr>
      <p:sp>
        <p:nvSpPr>
          <p:cNvPr id="1402" name="Google Shape;1402;p9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03" name="Google Shape;1403;p91"/>
          <p:cNvSpPr txBox="1"/>
          <p:nvPr>
            <p:ph hasCustomPrompt="1" idx="2" type="title"/>
          </p:nvPr>
        </p:nvSpPr>
        <p:spPr>
          <a:xfrm>
            <a:off x="852950" y="126282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04" name="Google Shape;1404;p91"/>
          <p:cNvSpPr txBox="1"/>
          <p:nvPr>
            <p:ph idx="1" type="subTitle"/>
          </p:nvPr>
        </p:nvSpPr>
        <p:spPr>
          <a:xfrm>
            <a:off x="1586026" y="126282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05" name="Google Shape;1405;p91"/>
          <p:cNvSpPr txBox="1"/>
          <p:nvPr>
            <p:ph hasCustomPrompt="1" idx="3" type="title"/>
          </p:nvPr>
        </p:nvSpPr>
        <p:spPr>
          <a:xfrm>
            <a:off x="852950" y="183953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06" name="Google Shape;1406;p91"/>
          <p:cNvSpPr txBox="1"/>
          <p:nvPr>
            <p:ph idx="4" type="subTitle"/>
          </p:nvPr>
        </p:nvSpPr>
        <p:spPr>
          <a:xfrm>
            <a:off x="1586026" y="183953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07" name="Google Shape;1407;p91"/>
          <p:cNvSpPr txBox="1"/>
          <p:nvPr>
            <p:ph hasCustomPrompt="1" idx="5" type="title"/>
          </p:nvPr>
        </p:nvSpPr>
        <p:spPr>
          <a:xfrm>
            <a:off x="852950" y="2416242"/>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08" name="Google Shape;1408;p91"/>
          <p:cNvSpPr txBox="1"/>
          <p:nvPr>
            <p:ph idx="6" type="subTitle"/>
          </p:nvPr>
        </p:nvSpPr>
        <p:spPr>
          <a:xfrm>
            <a:off x="1586026" y="2416242"/>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09" name="Google Shape;1409;p91"/>
          <p:cNvSpPr txBox="1"/>
          <p:nvPr>
            <p:ph hasCustomPrompt="1" idx="7" type="title"/>
          </p:nvPr>
        </p:nvSpPr>
        <p:spPr>
          <a:xfrm>
            <a:off x="852950" y="299295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10" name="Google Shape;1410;p91"/>
          <p:cNvSpPr txBox="1"/>
          <p:nvPr>
            <p:ph idx="8" type="subTitle"/>
          </p:nvPr>
        </p:nvSpPr>
        <p:spPr>
          <a:xfrm>
            <a:off x="1586075" y="299295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11" name="Google Shape;1411;p91"/>
          <p:cNvSpPr txBox="1"/>
          <p:nvPr>
            <p:ph hasCustomPrompt="1" idx="9" type="title"/>
          </p:nvPr>
        </p:nvSpPr>
        <p:spPr>
          <a:xfrm>
            <a:off x="852950" y="356966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12" name="Google Shape;1412;p91"/>
          <p:cNvSpPr txBox="1"/>
          <p:nvPr>
            <p:ph idx="13" type="subTitle"/>
          </p:nvPr>
        </p:nvSpPr>
        <p:spPr>
          <a:xfrm>
            <a:off x="1586075" y="356966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13" name="Google Shape;1413;p91"/>
          <p:cNvSpPr txBox="1"/>
          <p:nvPr>
            <p:ph hasCustomPrompt="1" idx="14" type="title"/>
          </p:nvPr>
        </p:nvSpPr>
        <p:spPr>
          <a:xfrm>
            <a:off x="852950" y="4146371"/>
            <a:ext cx="594900" cy="457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414" name="Google Shape;1414;p91"/>
          <p:cNvSpPr txBox="1"/>
          <p:nvPr>
            <p:ph idx="15" type="subTitle"/>
          </p:nvPr>
        </p:nvSpPr>
        <p:spPr>
          <a:xfrm>
            <a:off x="1586075" y="4146371"/>
            <a:ext cx="2792400" cy="45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415" name="Google Shape;1415;p91"/>
          <p:cNvGrpSpPr/>
          <p:nvPr/>
        </p:nvGrpSpPr>
        <p:grpSpPr>
          <a:xfrm>
            <a:off x="176575" y="275688"/>
            <a:ext cx="8843198" cy="4676474"/>
            <a:chOff x="176575" y="275688"/>
            <a:chExt cx="8843198" cy="4676474"/>
          </a:xfrm>
        </p:grpSpPr>
        <p:grpSp>
          <p:nvGrpSpPr>
            <p:cNvPr id="1416" name="Google Shape;1416;p91"/>
            <p:cNvGrpSpPr/>
            <p:nvPr/>
          </p:nvGrpSpPr>
          <p:grpSpPr>
            <a:xfrm rot="-7532021">
              <a:off x="8395491" y="4438534"/>
              <a:ext cx="619320" cy="330936"/>
              <a:chOff x="5031250" y="135875"/>
              <a:chExt cx="619300" cy="330925"/>
            </a:xfrm>
          </p:grpSpPr>
          <p:sp>
            <p:nvSpPr>
              <p:cNvPr id="1417" name="Google Shape;1417;p91"/>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91"/>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91"/>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91"/>
            <p:cNvGrpSpPr/>
            <p:nvPr/>
          </p:nvGrpSpPr>
          <p:grpSpPr>
            <a:xfrm>
              <a:off x="176575" y="275688"/>
              <a:ext cx="284403" cy="690563"/>
              <a:chOff x="276425" y="4185388"/>
              <a:chExt cx="284403" cy="690563"/>
            </a:xfrm>
          </p:grpSpPr>
          <p:sp>
            <p:nvSpPr>
              <p:cNvPr id="1421" name="Google Shape;1421;p91"/>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91"/>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91"/>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4" name="Google Shape;1424;p91"/>
          <p:cNvGrpSpPr/>
          <p:nvPr/>
        </p:nvGrpSpPr>
        <p:grpSpPr>
          <a:xfrm>
            <a:off x="0" y="307163"/>
            <a:ext cx="9141000" cy="4529150"/>
            <a:chOff x="0" y="307163"/>
            <a:chExt cx="9141000" cy="4529150"/>
          </a:xfrm>
        </p:grpSpPr>
        <p:cxnSp>
          <p:nvCxnSpPr>
            <p:cNvPr id="1425" name="Google Shape;1425;p91"/>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426" name="Google Shape;1426;p91"/>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427" name="Shape 1427"/>
        <p:cNvGrpSpPr/>
        <p:nvPr/>
      </p:nvGrpSpPr>
      <p:grpSpPr>
        <a:xfrm>
          <a:off x="0" y="0"/>
          <a:ext cx="0" cy="0"/>
          <a:chOff x="0" y="0"/>
          <a:chExt cx="0" cy="0"/>
        </a:xfrm>
      </p:grpSpPr>
      <p:sp>
        <p:nvSpPr>
          <p:cNvPr id="1428" name="Google Shape;1428;p9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29" name="Google Shape;1429;p92"/>
          <p:cNvGrpSpPr/>
          <p:nvPr/>
        </p:nvGrpSpPr>
        <p:grpSpPr>
          <a:xfrm>
            <a:off x="201664" y="252339"/>
            <a:ext cx="8700074" cy="4804662"/>
            <a:chOff x="201664" y="252339"/>
            <a:chExt cx="8700074" cy="4804662"/>
          </a:xfrm>
        </p:grpSpPr>
        <p:grpSp>
          <p:nvGrpSpPr>
            <p:cNvPr id="1430" name="Google Shape;1430;p92"/>
            <p:cNvGrpSpPr/>
            <p:nvPr/>
          </p:nvGrpSpPr>
          <p:grpSpPr>
            <a:xfrm rot="-6063156">
              <a:off x="8370359" y="422495"/>
              <a:ext cx="619267" cy="330908"/>
              <a:chOff x="5031250" y="135875"/>
              <a:chExt cx="619300" cy="330925"/>
            </a:xfrm>
          </p:grpSpPr>
          <p:sp>
            <p:nvSpPr>
              <p:cNvPr id="1431" name="Google Shape;1431;p9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9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9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92"/>
            <p:cNvGrpSpPr/>
            <p:nvPr/>
          </p:nvGrpSpPr>
          <p:grpSpPr>
            <a:xfrm rot="-2700000">
              <a:off x="404163" y="4367023"/>
              <a:ext cx="284400" cy="690556"/>
              <a:chOff x="276425" y="4185388"/>
              <a:chExt cx="284403" cy="690563"/>
            </a:xfrm>
          </p:grpSpPr>
          <p:sp>
            <p:nvSpPr>
              <p:cNvPr id="1435" name="Google Shape;1435;p9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9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9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8" name="Google Shape;1438;p92"/>
          <p:cNvGrpSpPr/>
          <p:nvPr/>
        </p:nvGrpSpPr>
        <p:grpSpPr>
          <a:xfrm>
            <a:off x="0" y="307163"/>
            <a:ext cx="9141000" cy="4529150"/>
            <a:chOff x="0" y="307163"/>
            <a:chExt cx="9141000" cy="4529150"/>
          </a:xfrm>
        </p:grpSpPr>
        <p:cxnSp>
          <p:nvCxnSpPr>
            <p:cNvPr id="1439" name="Google Shape;1439;p9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440" name="Google Shape;1440;p92"/>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41" name="Shape 1441"/>
        <p:cNvGrpSpPr/>
        <p:nvPr/>
      </p:nvGrpSpPr>
      <p:grpSpPr>
        <a:xfrm>
          <a:off x="0" y="0"/>
          <a:ext cx="0" cy="0"/>
          <a:chOff x="0" y="0"/>
          <a:chExt cx="0" cy="0"/>
        </a:xfrm>
      </p:grpSpPr>
      <p:sp>
        <p:nvSpPr>
          <p:cNvPr id="1442" name="Google Shape;1442;p9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43" name="Google Shape;1443;p93"/>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444" name="Google Shape;1444;p93"/>
          <p:cNvGrpSpPr/>
          <p:nvPr/>
        </p:nvGrpSpPr>
        <p:grpSpPr>
          <a:xfrm>
            <a:off x="201664" y="252339"/>
            <a:ext cx="8700074" cy="4804662"/>
            <a:chOff x="201664" y="252339"/>
            <a:chExt cx="8700074" cy="4804662"/>
          </a:xfrm>
        </p:grpSpPr>
        <p:grpSp>
          <p:nvGrpSpPr>
            <p:cNvPr id="1445" name="Google Shape;1445;p93"/>
            <p:cNvGrpSpPr/>
            <p:nvPr/>
          </p:nvGrpSpPr>
          <p:grpSpPr>
            <a:xfrm rot="-6063156">
              <a:off x="8370359" y="422495"/>
              <a:ext cx="619267" cy="330908"/>
              <a:chOff x="5031250" y="135875"/>
              <a:chExt cx="619300" cy="330925"/>
            </a:xfrm>
          </p:grpSpPr>
          <p:sp>
            <p:nvSpPr>
              <p:cNvPr id="1446" name="Google Shape;1446;p9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9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93"/>
            <p:cNvGrpSpPr/>
            <p:nvPr/>
          </p:nvGrpSpPr>
          <p:grpSpPr>
            <a:xfrm rot="-2700000">
              <a:off x="404163" y="4367023"/>
              <a:ext cx="284400" cy="690556"/>
              <a:chOff x="276425" y="4185388"/>
              <a:chExt cx="284403" cy="690563"/>
            </a:xfrm>
          </p:grpSpPr>
          <p:sp>
            <p:nvSpPr>
              <p:cNvPr id="1450" name="Google Shape;1450;p9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9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9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3" name="Google Shape;1453;p93"/>
          <p:cNvGrpSpPr/>
          <p:nvPr/>
        </p:nvGrpSpPr>
        <p:grpSpPr>
          <a:xfrm>
            <a:off x="0" y="307163"/>
            <a:ext cx="9141000" cy="4529150"/>
            <a:chOff x="0" y="307163"/>
            <a:chExt cx="9141000" cy="4529150"/>
          </a:xfrm>
        </p:grpSpPr>
        <p:cxnSp>
          <p:nvCxnSpPr>
            <p:cNvPr id="1454" name="Google Shape;1454;p9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455" name="Google Shape;1455;p9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456" name="Shape 1456"/>
        <p:cNvGrpSpPr/>
        <p:nvPr/>
      </p:nvGrpSpPr>
      <p:grpSpPr>
        <a:xfrm>
          <a:off x="0" y="0"/>
          <a:ext cx="0" cy="0"/>
          <a:chOff x="0" y="0"/>
          <a:chExt cx="0" cy="0"/>
        </a:xfrm>
      </p:grpSpPr>
      <p:sp>
        <p:nvSpPr>
          <p:cNvPr id="1457" name="Google Shape;1457;p9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58" name="Google Shape;1458;p94"/>
          <p:cNvSpPr txBox="1"/>
          <p:nvPr>
            <p:ph idx="1" type="subTitle"/>
          </p:nvPr>
        </p:nvSpPr>
        <p:spPr>
          <a:xfrm>
            <a:off x="722375"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59" name="Google Shape;1459;p94"/>
          <p:cNvSpPr txBox="1"/>
          <p:nvPr>
            <p:ph idx="2" type="subTitle"/>
          </p:nvPr>
        </p:nvSpPr>
        <p:spPr>
          <a:xfrm>
            <a:off x="3451238"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60" name="Google Shape;1460;p94"/>
          <p:cNvSpPr txBox="1"/>
          <p:nvPr>
            <p:ph idx="3" type="subTitle"/>
          </p:nvPr>
        </p:nvSpPr>
        <p:spPr>
          <a:xfrm>
            <a:off x="6180126" y="2688425"/>
            <a:ext cx="2241900" cy="124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61" name="Google Shape;1461;p94"/>
          <p:cNvSpPr txBox="1"/>
          <p:nvPr>
            <p:ph idx="4" type="subTitle"/>
          </p:nvPr>
        </p:nvSpPr>
        <p:spPr>
          <a:xfrm>
            <a:off x="722375"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62" name="Google Shape;1462;p94"/>
          <p:cNvSpPr txBox="1"/>
          <p:nvPr>
            <p:ph idx="5" type="subTitle"/>
          </p:nvPr>
        </p:nvSpPr>
        <p:spPr>
          <a:xfrm>
            <a:off x="3451247"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63" name="Google Shape;1463;p94"/>
          <p:cNvSpPr txBox="1"/>
          <p:nvPr>
            <p:ph idx="6" type="subTitle"/>
          </p:nvPr>
        </p:nvSpPr>
        <p:spPr>
          <a:xfrm>
            <a:off x="6180122" y="2339325"/>
            <a:ext cx="22419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464" name="Google Shape;1464;p94"/>
          <p:cNvGrpSpPr/>
          <p:nvPr/>
        </p:nvGrpSpPr>
        <p:grpSpPr>
          <a:xfrm>
            <a:off x="0" y="307163"/>
            <a:ext cx="9141000" cy="4529150"/>
            <a:chOff x="0" y="307163"/>
            <a:chExt cx="9141000" cy="4529150"/>
          </a:xfrm>
        </p:grpSpPr>
        <p:cxnSp>
          <p:nvCxnSpPr>
            <p:cNvPr id="1465" name="Google Shape;1465;p94"/>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466" name="Google Shape;1466;p94"/>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467" name="Google Shape;1467;p94"/>
          <p:cNvGrpSpPr/>
          <p:nvPr/>
        </p:nvGrpSpPr>
        <p:grpSpPr>
          <a:xfrm>
            <a:off x="273135" y="173920"/>
            <a:ext cx="7622917" cy="4923204"/>
            <a:chOff x="273135" y="173920"/>
            <a:chExt cx="7622917" cy="4923204"/>
          </a:xfrm>
        </p:grpSpPr>
        <p:grpSp>
          <p:nvGrpSpPr>
            <p:cNvPr id="1468" name="Google Shape;1468;p94"/>
            <p:cNvGrpSpPr/>
            <p:nvPr/>
          </p:nvGrpSpPr>
          <p:grpSpPr>
            <a:xfrm rot="2048007">
              <a:off x="442377" y="194231"/>
              <a:ext cx="284392" cy="690535"/>
              <a:chOff x="276425" y="4185388"/>
              <a:chExt cx="284403" cy="690563"/>
            </a:xfrm>
          </p:grpSpPr>
          <p:sp>
            <p:nvSpPr>
              <p:cNvPr id="1469" name="Google Shape;1469;p9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9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94"/>
            <p:cNvGrpSpPr/>
            <p:nvPr/>
          </p:nvGrpSpPr>
          <p:grpSpPr>
            <a:xfrm rot="-1724611">
              <a:off x="7235323" y="4637670"/>
              <a:ext cx="619313" cy="330932"/>
              <a:chOff x="5031250" y="135875"/>
              <a:chExt cx="619300" cy="330925"/>
            </a:xfrm>
          </p:grpSpPr>
          <p:sp>
            <p:nvSpPr>
              <p:cNvPr id="1473" name="Google Shape;1473;p9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9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9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1476" name="Shape 1476"/>
        <p:cNvGrpSpPr/>
        <p:nvPr/>
      </p:nvGrpSpPr>
      <p:grpSpPr>
        <a:xfrm>
          <a:off x="0" y="0"/>
          <a:ext cx="0" cy="0"/>
          <a:chOff x="0" y="0"/>
          <a:chExt cx="0" cy="0"/>
        </a:xfrm>
      </p:grpSpPr>
      <p:sp>
        <p:nvSpPr>
          <p:cNvPr id="1477" name="Google Shape;1477;p9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78" name="Google Shape;1478;p95"/>
          <p:cNvSpPr txBox="1"/>
          <p:nvPr>
            <p:ph idx="1" type="subTitle"/>
          </p:nvPr>
        </p:nvSpPr>
        <p:spPr>
          <a:xfrm>
            <a:off x="1302100"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79" name="Google Shape;1479;p95"/>
          <p:cNvSpPr txBox="1"/>
          <p:nvPr>
            <p:ph idx="2" type="subTitle"/>
          </p:nvPr>
        </p:nvSpPr>
        <p:spPr>
          <a:xfrm>
            <a:off x="5386049" y="1856157"/>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80" name="Google Shape;1480;p95"/>
          <p:cNvSpPr txBox="1"/>
          <p:nvPr>
            <p:ph idx="3" type="subTitle"/>
          </p:nvPr>
        </p:nvSpPr>
        <p:spPr>
          <a:xfrm>
            <a:off x="1302100"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81" name="Google Shape;1481;p95"/>
          <p:cNvSpPr txBox="1"/>
          <p:nvPr>
            <p:ph idx="4" type="subTitle"/>
          </p:nvPr>
        </p:nvSpPr>
        <p:spPr>
          <a:xfrm>
            <a:off x="5386061" y="1507057"/>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82" name="Google Shape;1482;p95"/>
          <p:cNvSpPr txBox="1"/>
          <p:nvPr>
            <p:ph idx="5" type="subTitle"/>
          </p:nvPr>
        </p:nvSpPr>
        <p:spPr>
          <a:xfrm>
            <a:off x="1302100"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83" name="Google Shape;1483;p95"/>
          <p:cNvSpPr txBox="1"/>
          <p:nvPr>
            <p:ph idx="6" type="subTitle"/>
          </p:nvPr>
        </p:nvSpPr>
        <p:spPr>
          <a:xfrm>
            <a:off x="5386049" y="3471409"/>
            <a:ext cx="2830800" cy="89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84" name="Google Shape;1484;p95"/>
          <p:cNvSpPr txBox="1"/>
          <p:nvPr>
            <p:ph idx="7" type="subTitle"/>
          </p:nvPr>
        </p:nvSpPr>
        <p:spPr>
          <a:xfrm>
            <a:off x="1302100"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485" name="Google Shape;1485;p95"/>
          <p:cNvSpPr txBox="1"/>
          <p:nvPr>
            <p:ph idx="8" type="subTitle"/>
          </p:nvPr>
        </p:nvSpPr>
        <p:spPr>
          <a:xfrm>
            <a:off x="5386061" y="3122309"/>
            <a:ext cx="28308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486" name="Google Shape;1486;p95"/>
          <p:cNvGrpSpPr/>
          <p:nvPr/>
        </p:nvGrpSpPr>
        <p:grpSpPr>
          <a:xfrm>
            <a:off x="913498" y="38962"/>
            <a:ext cx="7188962" cy="5075174"/>
            <a:chOff x="913498" y="38962"/>
            <a:chExt cx="7188962" cy="5075174"/>
          </a:xfrm>
        </p:grpSpPr>
        <p:grpSp>
          <p:nvGrpSpPr>
            <p:cNvPr id="1487" name="Google Shape;1487;p95"/>
            <p:cNvGrpSpPr/>
            <p:nvPr/>
          </p:nvGrpSpPr>
          <p:grpSpPr>
            <a:xfrm rot="9498108">
              <a:off x="7443958" y="141717"/>
              <a:ext cx="619271" cy="330909"/>
              <a:chOff x="5031250" y="135875"/>
              <a:chExt cx="619300" cy="330925"/>
            </a:xfrm>
          </p:grpSpPr>
          <p:sp>
            <p:nvSpPr>
              <p:cNvPr id="1488" name="Google Shape;1488;p9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9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95"/>
            <p:cNvGrpSpPr/>
            <p:nvPr/>
          </p:nvGrpSpPr>
          <p:grpSpPr>
            <a:xfrm rot="-5082576">
              <a:off x="1128210" y="4595444"/>
              <a:ext cx="284392" cy="690535"/>
              <a:chOff x="276425" y="4185388"/>
              <a:chExt cx="284403" cy="690563"/>
            </a:xfrm>
          </p:grpSpPr>
          <p:sp>
            <p:nvSpPr>
              <p:cNvPr id="1492" name="Google Shape;1492;p9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495" name="Google Shape;1495;p9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496" name="Shape 1496"/>
        <p:cNvGrpSpPr/>
        <p:nvPr/>
      </p:nvGrpSpPr>
      <p:grpSpPr>
        <a:xfrm>
          <a:off x="0" y="0"/>
          <a:ext cx="0" cy="0"/>
          <a:chOff x="0" y="0"/>
          <a:chExt cx="0" cy="0"/>
        </a:xfrm>
      </p:grpSpPr>
      <p:sp>
        <p:nvSpPr>
          <p:cNvPr id="1497" name="Google Shape;1497;p9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98" name="Google Shape;1498;p96"/>
          <p:cNvSpPr txBox="1"/>
          <p:nvPr>
            <p:ph idx="1" type="subTitle"/>
          </p:nvPr>
        </p:nvSpPr>
        <p:spPr>
          <a:xfrm>
            <a:off x="722375"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499" name="Google Shape;1499;p96"/>
          <p:cNvSpPr txBox="1"/>
          <p:nvPr>
            <p:ph idx="2" type="subTitle"/>
          </p:nvPr>
        </p:nvSpPr>
        <p:spPr>
          <a:xfrm>
            <a:off x="3389788" y="3474803"/>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00" name="Google Shape;1500;p96"/>
          <p:cNvSpPr txBox="1"/>
          <p:nvPr>
            <p:ph idx="3" type="subTitle"/>
          </p:nvPr>
        </p:nvSpPr>
        <p:spPr>
          <a:xfrm>
            <a:off x="5997129" y="3474803"/>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01" name="Google Shape;1501;p96"/>
          <p:cNvSpPr txBox="1"/>
          <p:nvPr>
            <p:ph idx="4" type="subTitle"/>
          </p:nvPr>
        </p:nvSpPr>
        <p:spPr>
          <a:xfrm>
            <a:off x="72237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502" name="Google Shape;1502;p96"/>
          <p:cNvSpPr txBox="1"/>
          <p:nvPr>
            <p:ph idx="5" type="subTitle"/>
          </p:nvPr>
        </p:nvSpPr>
        <p:spPr>
          <a:xfrm>
            <a:off x="3389798" y="3125705"/>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503" name="Google Shape;1503;p96"/>
          <p:cNvSpPr txBox="1"/>
          <p:nvPr>
            <p:ph idx="6" type="subTitle"/>
          </p:nvPr>
        </p:nvSpPr>
        <p:spPr>
          <a:xfrm>
            <a:off x="5997125" y="3125705"/>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504" name="Google Shape;1504;p96"/>
          <p:cNvSpPr txBox="1"/>
          <p:nvPr>
            <p:ph idx="7" type="subTitle"/>
          </p:nvPr>
        </p:nvSpPr>
        <p:spPr>
          <a:xfrm>
            <a:off x="722375"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05" name="Google Shape;1505;p96"/>
          <p:cNvSpPr txBox="1"/>
          <p:nvPr>
            <p:ph idx="8" type="subTitle"/>
          </p:nvPr>
        </p:nvSpPr>
        <p:spPr>
          <a:xfrm>
            <a:off x="3389788" y="1860248"/>
            <a:ext cx="236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06" name="Google Shape;1506;p96"/>
          <p:cNvSpPr txBox="1"/>
          <p:nvPr>
            <p:ph idx="9" type="subTitle"/>
          </p:nvPr>
        </p:nvSpPr>
        <p:spPr>
          <a:xfrm>
            <a:off x="5997129" y="1860248"/>
            <a:ext cx="24249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07" name="Google Shape;1507;p96"/>
          <p:cNvSpPr txBox="1"/>
          <p:nvPr>
            <p:ph idx="13" type="subTitle"/>
          </p:nvPr>
        </p:nvSpPr>
        <p:spPr>
          <a:xfrm>
            <a:off x="72237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508" name="Google Shape;1508;p96"/>
          <p:cNvSpPr txBox="1"/>
          <p:nvPr>
            <p:ph idx="14" type="subTitle"/>
          </p:nvPr>
        </p:nvSpPr>
        <p:spPr>
          <a:xfrm>
            <a:off x="3389798" y="1511150"/>
            <a:ext cx="236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509" name="Google Shape;1509;p96"/>
          <p:cNvSpPr txBox="1"/>
          <p:nvPr>
            <p:ph idx="15" type="subTitle"/>
          </p:nvPr>
        </p:nvSpPr>
        <p:spPr>
          <a:xfrm>
            <a:off x="5997125" y="1511150"/>
            <a:ext cx="2424900" cy="4575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510" name="Google Shape;1510;p96"/>
          <p:cNvGrpSpPr/>
          <p:nvPr/>
        </p:nvGrpSpPr>
        <p:grpSpPr>
          <a:xfrm>
            <a:off x="0" y="307163"/>
            <a:ext cx="9141000" cy="4529150"/>
            <a:chOff x="0" y="307163"/>
            <a:chExt cx="9141000" cy="4529150"/>
          </a:xfrm>
        </p:grpSpPr>
        <p:cxnSp>
          <p:nvCxnSpPr>
            <p:cNvPr id="1511" name="Google Shape;1511;p96"/>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12" name="Google Shape;1512;p96"/>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513" name="Google Shape;1513;p96"/>
          <p:cNvGrpSpPr/>
          <p:nvPr/>
        </p:nvGrpSpPr>
        <p:grpSpPr>
          <a:xfrm>
            <a:off x="32616" y="307167"/>
            <a:ext cx="8992713" cy="3396241"/>
            <a:chOff x="32616" y="307167"/>
            <a:chExt cx="8992713" cy="3396241"/>
          </a:xfrm>
        </p:grpSpPr>
        <p:grpSp>
          <p:nvGrpSpPr>
            <p:cNvPr id="1514" name="Google Shape;1514;p96"/>
            <p:cNvGrpSpPr/>
            <p:nvPr/>
          </p:nvGrpSpPr>
          <p:grpSpPr>
            <a:xfrm rot="-7078930">
              <a:off x="14371" y="492790"/>
              <a:ext cx="619304" cy="330927"/>
              <a:chOff x="5031250" y="135875"/>
              <a:chExt cx="619300" cy="330925"/>
            </a:xfrm>
          </p:grpSpPr>
          <p:sp>
            <p:nvSpPr>
              <p:cNvPr id="1515" name="Google Shape;1515;p96"/>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6"/>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96"/>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96"/>
            <p:cNvGrpSpPr/>
            <p:nvPr/>
          </p:nvGrpSpPr>
          <p:grpSpPr>
            <a:xfrm rot="9796004">
              <a:off x="8647557" y="2986565"/>
              <a:ext cx="284387" cy="690523"/>
              <a:chOff x="276425" y="4185388"/>
              <a:chExt cx="284403" cy="690563"/>
            </a:xfrm>
          </p:grpSpPr>
          <p:sp>
            <p:nvSpPr>
              <p:cNvPr id="1519" name="Google Shape;1519;p96"/>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6"/>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6"/>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522" name="Shape 1522"/>
        <p:cNvGrpSpPr/>
        <p:nvPr/>
      </p:nvGrpSpPr>
      <p:grpSpPr>
        <a:xfrm>
          <a:off x="0" y="0"/>
          <a:ext cx="0" cy="0"/>
          <a:chOff x="0" y="0"/>
          <a:chExt cx="0" cy="0"/>
        </a:xfrm>
      </p:grpSpPr>
      <p:sp>
        <p:nvSpPr>
          <p:cNvPr id="1523" name="Google Shape;1523;p97"/>
          <p:cNvSpPr txBox="1"/>
          <p:nvPr>
            <p:ph idx="1" type="subTitle"/>
          </p:nvPr>
        </p:nvSpPr>
        <p:spPr>
          <a:xfrm>
            <a:off x="4562850" y="12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24" name="Google Shape;1524;p97"/>
          <p:cNvSpPr txBox="1"/>
          <p:nvPr>
            <p:ph hasCustomPrompt="1" type="title"/>
          </p:nvPr>
        </p:nvSpPr>
        <p:spPr>
          <a:xfrm>
            <a:off x="4563058" y="732838"/>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25" name="Google Shape;1525;p97"/>
          <p:cNvSpPr txBox="1"/>
          <p:nvPr>
            <p:ph idx="2" type="subTitle"/>
          </p:nvPr>
        </p:nvSpPr>
        <p:spPr>
          <a:xfrm>
            <a:off x="4562850" y="26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26" name="Google Shape;1526;p97"/>
          <p:cNvSpPr txBox="1"/>
          <p:nvPr>
            <p:ph hasCustomPrompt="1" idx="3" type="title"/>
          </p:nvPr>
        </p:nvSpPr>
        <p:spPr>
          <a:xfrm>
            <a:off x="4563058" y="2132850"/>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27" name="Google Shape;1527;p97"/>
          <p:cNvSpPr txBox="1"/>
          <p:nvPr>
            <p:ph idx="4" type="subTitle"/>
          </p:nvPr>
        </p:nvSpPr>
        <p:spPr>
          <a:xfrm>
            <a:off x="4562850" y="4050963"/>
            <a:ext cx="36888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28" name="Google Shape;1528;p97"/>
          <p:cNvSpPr txBox="1"/>
          <p:nvPr>
            <p:ph hasCustomPrompt="1" idx="5" type="title"/>
          </p:nvPr>
        </p:nvSpPr>
        <p:spPr>
          <a:xfrm>
            <a:off x="4563058" y="3532863"/>
            <a:ext cx="3688800" cy="59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529" name="Google Shape;1529;p97"/>
          <p:cNvGrpSpPr/>
          <p:nvPr/>
        </p:nvGrpSpPr>
        <p:grpSpPr>
          <a:xfrm>
            <a:off x="201664" y="252339"/>
            <a:ext cx="8700074" cy="4804662"/>
            <a:chOff x="201664" y="252339"/>
            <a:chExt cx="8700074" cy="4804662"/>
          </a:xfrm>
        </p:grpSpPr>
        <p:grpSp>
          <p:nvGrpSpPr>
            <p:cNvPr id="1530" name="Google Shape;1530;p97"/>
            <p:cNvGrpSpPr/>
            <p:nvPr/>
          </p:nvGrpSpPr>
          <p:grpSpPr>
            <a:xfrm rot="-6063156">
              <a:off x="8370359" y="422495"/>
              <a:ext cx="619267" cy="330908"/>
              <a:chOff x="5031250" y="135875"/>
              <a:chExt cx="619300" cy="330925"/>
            </a:xfrm>
          </p:grpSpPr>
          <p:sp>
            <p:nvSpPr>
              <p:cNvPr id="1531" name="Google Shape;1531;p97"/>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7"/>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7"/>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97"/>
            <p:cNvGrpSpPr/>
            <p:nvPr/>
          </p:nvGrpSpPr>
          <p:grpSpPr>
            <a:xfrm rot="-2700000">
              <a:off x="404163" y="4367023"/>
              <a:ext cx="284400" cy="690556"/>
              <a:chOff x="276425" y="4185388"/>
              <a:chExt cx="284403" cy="690563"/>
            </a:xfrm>
          </p:grpSpPr>
          <p:sp>
            <p:nvSpPr>
              <p:cNvPr id="1535" name="Google Shape;1535;p97"/>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7"/>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97"/>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 name="Google Shape;1538;p97"/>
          <p:cNvGrpSpPr/>
          <p:nvPr/>
        </p:nvGrpSpPr>
        <p:grpSpPr>
          <a:xfrm>
            <a:off x="0" y="307163"/>
            <a:ext cx="9141000" cy="4529150"/>
            <a:chOff x="0" y="307163"/>
            <a:chExt cx="9141000" cy="4529150"/>
          </a:xfrm>
        </p:grpSpPr>
        <p:cxnSp>
          <p:nvCxnSpPr>
            <p:cNvPr id="1539" name="Google Shape;1539;p9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40" name="Google Shape;1540;p97"/>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1541" name="Shape 1541"/>
        <p:cNvGrpSpPr/>
        <p:nvPr/>
      </p:nvGrpSpPr>
      <p:grpSpPr>
        <a:xfrm>
          <a:off x="0" y="0"/>
          <a:ext cx="0" cy="0"/>
          <a:chOff x="0" y="0"/>
          <a:chExt cx="0" cy="0"/>
        </a:xfrm>
      </p:grpSpPr>
      <p:sp>
        <p:nvSpPr>
          <p:cNvPr id="1542" name="Google Shape;1542;p98"/>
          <p:cNvSpPr txBox="1"/>
          <p:nvPr>
            <p:ph type="ctrTitle"/>
          </p:nvPr>
        </p:nvSpPr>
        <p:spPr>
          <a:xfrm>
            <a:off x="4910550" y="849513"/>
            <a:ext cx="3070200" cy="898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43" name="Google Shape;1543;p98"/>
          <p:cNvSpPr txBox="1"/>
          <p:nvPr>
            <p:ph idx="1" type="subTitle"/>
          </p:nvPr>
        </p:nvSpPr>
        <p:spPr>
          <a:xfrm>
            <a:off x="4910550" y="1632463"/>
            <a:ext cx="30702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44" name="Google Shape;1544;p98"/>
          <p:cNvSpPr txBox="1"/>
          <p:nvPr/>
        </p:nvSpPr>
        <p:spPr>
          <a:xfrm>
            <a:off x="4910649" y="3334349"/>
            <a:ext cx="25290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Darker Grotesque Medium"/>
                <a:ea typeface="Darker Grotesque Medium"/>
                <a:cs typeface="Darker Grotesque Medium"/>
                <a:sym typeface="Darker Grotesque Medium"/>
              </a:rPr>
              <a:t>CREDITS: This presentation template was created by </a:t>
            </a:r>
            <a:r>
              <a:rPr b="1" lang="en" sz="1000">
                <a:solidFill>
                  <a:schemeClr val="dk1"/>
                </a:solidFill>
                <a:uFill>
                  <a:noFill/>
                </a:uFill>
                <a:latin typeface="Darker Grotesque"/>
                <a:ea typeface="Darker Grotesque"/>
                <a:cs typeface="Darker Grotesque"/>
                <a:sym typeface="Darker Grotesque"/>
                <a:hlinkClick r:id="rId2">
                  <a:extLst>
                    <a:ext uri="{A12FA001-AC4F-418D-AE19-62706E023703}">
                      <ahyp:hlinkCl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b="1" lang="en" sz="10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b="1" lang="en" sz="10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Freepik</a:t>
            </a:r>
            <a:endParaRPr b="1" sz="1000">
              <a:solidFill>
                <a:schemeClr val="dk1"/>
              </a:solidFill>
              <a:latin typeface="Darker Grotesque"/>
              <a:ea typeface="Darker Grotesque"/>
              <a:cs typeface="Darker Grotesque"/>
              <a:sym typeface="Darker Grotesque"/>
            </a:endParaRPr>
          </a:p>
        </p:txBody>
      </p:sp>
      <p:grpSp>
        <p:nvGrpSpPr>
          <p:cNvPr id="1545" name="Google Shape;1545;p98"/>
          <p:cNvGrpSpPr/>
          <p:nvPr/>
        </p:nvGrpSpPr>
        <p:grpSpPr>
          <a:xfrm>
            <a:off x="201664" y="252339"/>
            <a:ext cx="8700074" cy="4804662"/>
            <a:chOff x="201664" y="252339"/>
            <a:chExt cx="8700074" cy="4804662"/>
          </a:xfrm>
        </p:grpSpPr>
        <p:grpSp>
          <p:nvGrpSpPr>
            <p:cNvPr id="1546" name="Google Shape;1546;p98"/>
            <p:cNvGrpSpPr/>
            <p:nvPr/>
          </p:nvGrpSpPr>
          <p:grpSpPr>
            <a:xfrm rot="-6063156">
              <a:off x="8370359" y="422495"/>
              <a:ext cx="619267" cy="330908"/>
              <a:chOff x="5031250" y="135875"/>
              <a:chExt cx="619300" cy="330925"/>
            </a:xfrm>
          </p:grpSpPr>
          <p:sp>
            <p:nvSpPr>
              <p:cNvPr id="1547" name="Google Shape;1547;p98"/>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98"/>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8"/>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98"/>
            <p:cNvGrpSpPr/>
            <p:nvPr/>
          </p:nvGrpSpPr>
          <p:grpSpPr>
            <a:xfrm rot="-2700000">
              <a:off x="404163" y="4367023"/>
              <a:ext cx="284400" cy="690556"/>
              <a:chOff x="276425" y="4185388"/>
              <a:chExt cx="284403" cy="690563"/>
            </a:xfrm>
          </p:grpSpPr>
          <p:sp>
            <p:nvSpPr>
              <p:cNvPr id="1551" name="Google Shape;1551;p98"/>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98"/>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98"/>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4" name="Google Shape;1554;p98"/>
          <p:cNvGrpSpPr/>
          <p:nvPr/>
        </p:nvGrpSpPr>
        <p:grpSpPr>
          <a:xfrm>
            <a:off x="0" y="307163"/>
            <a:ext cx="9141000" cy="4529150"/>
            <a:chOff x="0" y="307163"/>
            <a:chExt cx="9141000" cy="4529150"/>
          </a:xfrm>
        </p:grpSpPr>
        <p:cxnSp>
          <p:nvCxnSpPr>
            <p:cNvPr id="1555" name="Google Shape;1555;p9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56" name="Google Shape;1556;p98"/>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1557" name="Shape 1557"/>
        <p:cNvGrpSpPr/>
        <p:nvPr/>
      </p:nvGrpSpPr>
      <p:grpSpPr>
        <a:xfrm>
          <a:off x="0" y="0"/>
          <a:ext cx="0" cy="0"/>
          <a:chOff x="0" y="0"/>
          <a:chExt cx="0" cy="0"/>
        </a:xfrm>
      </p:grpSpPr>
      <p:grpSp>
        <p:nvGrpSpPr>
          <p:cNvPr id="1558" name="Google Shape;1558;p99"/>
          <p:cNvGrpSpPr/>
          <p:nvPr/>
        </p:nvGrpSpPr>
        <p:grpSpPr>
          <a:xfrm rot="-6063156">
            <a:off x="8370359" y="422495"/>
            <a:ext cx="619267" cy="330908"/>
            <a:chOff x="5031250" y="135875"/>
            <a:chExt cx="619300" cy="330925"/>
          </a:xfrm>
        </p:grpSpPr>
        <p:sp>
          <p:nvSpPr>
            <p:cNvPr id="1559" name="Google Shape;1559;p99"/>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99"/>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99"/>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99"/>
          <p:cNvGrpSpPr/>
          <p:nvPr/>
        </p:nvGrpSpPr>
        <p:grpSpPr>
          <a:xfrm rot="-2700000">
            <a:off x="404163" y="4367023"/>
            <a:ext cx="284400" cy="690556"/>
            <a:chOff x="276425" y="4185388"/>
            <a:chExt cx="284403" cy="690563"/>
          </a:xfrm>
        </p:grpSpPr>
        <p:sp>
          <p:nvSpPr>
            <p:cNvPr id="1563" name="Google Shape;1563;p99"/>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9"/>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9"/>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99"/>
          <p:cNvGrpSpPr/>
          <p:nvPr/>
        </p:nvGrpSpPr>
        <p:grpSpPr>
          <a:xfrm>
            <a:off x="0" y="307163"/>
            <a:ext cx="9141000" cy="4529150"/>
            <a:chOff x="0" y="307163"/>
            <a:chExt cx="9141000" cy="4529150"/>
          </a:xfrm>
        </p:grpSpPr>
        <p:cxnSp>
          <p:nvCxnSpPr>
            <p:cNvPr id="1567" name="Google Shape;1567;p9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68" name="Google Shape;1568;p99"/>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569" name="Google Shape;1569;p99"/>
          <p:cNvGrpSpPr/>
          <p:nvPr/>
        </p:nvGrpSpPr>
        <p:grpSpPr>
          <a:xfrm>
            <a:off x="7399488" y="128932"/>
            <a:ext cx="794694" cy="794618"/>
            <a:chOff x="276382" y="1174752"/>
            <a:chExt cx="895027" cy="894940"/>
          </a:xfrm>
        </p:grpSpPr>
        <p:grpSp>
          <p:nvGrpSpPr>
            <p:cNvPr id="1570" name="Google Shape;1570;p99"/>
            <p:cNvGrpSpPr/>
            <p:nvPr/>
          </p:nvGrpSpPr>
          <p:grpSpPr>
            <a:xfrm>
              <a:off x="276382" y="1174752"/>
              <a:ext cx="895027" cy="894940"/>
              <a:chOff x="2861096" y="3889198"/>
              <a:chExt cx="397772" cy="397716"/>
            </a:xfrm>
          </p:grpSpPr>
          <p:sp>
            <p:nvSpPr>
              <p:cNvPr id="1571" name="Google Shape;1571;p99"/>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99"/>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 name="Google Shape;1573;p99"/>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1574" name="Google Shape;1574;p99"/>
          <p:cNvGrpSpPr/>
          <p:nvPr/>
        </p:nvGrpSpPr>
        <p:grpSpPr>
          <a:xfrm>
            <a:off x="129253" y="3079528"/>
            <a:ext cx="834200" cy="794609"/>
            <a:chOff x="5694450" y="929325"/>
            <a:chExt cx="607000" cy="578150"/>
          </a:xfrm>
        </p:grpSpPr>
        <p:sp>
          <p:nvSpPr>
            <p:cNvPr id="1575" name="Google Shape;1575;p99"/>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9"/>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99"/>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1578" name="Shape 1578"/>
        <p:cNvGrpSpPr/>
        <p:nvPr/>
      </p:nvGrpSpPr>
      <p:grpSpPr>
        <a:xfrm>
          <a:off x="0" y="0"/>
          <a:ext cx="0" cy="0"/>
          <a:chOff x="0" y="0"/>
          <a:chExt cx="0" cy="0"/>
        </a:xfrm>
      </p:grpSpPr>
      <p:grpSp>
        <p:nvGrpSpPr>
          <p:cNvPr id="1579" name="Google Shape;1579;p100"/>
          <p:cNvGrpSpPr/>
          <p:nvPr/>
        </p:nvGrpSpPr>
        <p:grpSpPr>
          <a:xfrm>
            <a:off x="0" y="307163"/>
            <a:ext cx="9141000" cy="4529150"/>
            <a:chOff x="0" y="307163"/>
            <a:chExt cx="9141000" cy="4529150"/>
          </a:xfrm>
        </p:grpSpPr>
        <p:cxnSp>
          <p:nvCxnSpPr>
            <p:cNvPr id="1580" name="Google Shape;1580;p100"/>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581" name="Google Shape;1581;p100"/>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582" name="Google Shape;1582;p100"/>
          <p:cNvGrpSpPr/>
          <p:nvPr/>
        </p:nvGrpSpPr>
        <p:grpSpPr>
          <a:xfrm rot="-7078930">
            <a:off x="14371" y="492790"/>
            <a:ext cx="619304" cy="330927"/>
            <a:chOff x="5031250" y="135875"/>
            <a:chExt cx="619300" cy="330925"/>
          </a:xfrm>
        </p:grpSpPr>
        <p:sp>
          <p:nvSpPr>
            <p:cNvPr id="1583" name="Google Shape;1583;p100"/>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00"/>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00"/>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100"/>
          <p:cNvGrpSpPr/>
          <p:nvPr/>
        </p:nvGrpSpPr>
        <p:grpSpPr>
          <a:xfrm rot="9796004">
            <a:off x="8647557" y="2986565"/>
            <a:ext cx="284387" cy="690523"/>
            <a:chOff x="276425" y="4185388"/>
            <a:chExt cx="284403" cy="690563"/>
          </a:xfrm>
        </p:grpSpPr>
        <p:sp>
          <p:nvSpPr>
            <p:cNvPr id="1587" name="Google Shape;1587;p100"/>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00"/>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00"/>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100"/>
          <p:cNvGrpSpPr/>
          <p:nvPr/>
        </p:nvGrpSpPr>
        <p:grpSpPr>
          <a:xfrm>
            <a:off x="1070645" y="248146"/>
            <a:ext cx="869658" cy="820223"/>
            <a:chOff x="283800" y="1696800"/>
            <a:chExt cx="1158000" cy="1092175"/>
          </a:xfrm>
        </p:grpSpPr>
        <p:sp>
          <p:nvSpPr>
            <p:cNvPr id="1591" name="Google Shape;1591;p100"/>
            <p:cNvSpPr/>
            <p:nvPr/>
          </p:nvSpPr>
          <p:spPr>
            <a:xfrm>
              <a:off x="283800" y="1799275"/>
              <a:ext cx="1158000" cy="989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00"/>
            <p:cNvSpPr/>
            <p:nvPr/>
          </p:nvSpPr>
          <p:spPr>
            <a:xfrm>
              <a:off x="424775"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00"/>
            <p:cNvSpPr/>
            <p:nvPr/>
          </p:nvSpPr>
          <p:spPr>
            <a:xfrm>
              <a:off x="1254627" y="1696800"/>
              <a:ext cx="46200" cy="158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00"/>
            <p:cNvSpPr/>
            <p:nvPr/>
          </p:nvSpPr>
          <p:spPr>
            <a:xfrm>
              <a:off x="1101901"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00"/>
            <p:cNvSpPr/>
            <p:nvPr/>
          </p:nvSpPr>
          <p:spPr>
            <a:xfrm>
              <a:off x="1255353" y="193751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00"/>
            <p:cNvSpPr/>
            <p:nvPr/>
          </p:nvSpPr>
          <p:spPr>
            <a:xfrm>
              <a:off x="33463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00"/>
            <p:cNvSpPr/>
            <p:nvPr/>
          </p:nvSpPr>
          <p:spPr>
            <a:xfrm>
              <a:off x="488090"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00"/>
            <p:cNvSpPr/>
            <p:nvPr/>
          </p:nvSpPr>
          <p:spPr>
            <a:xfrm>
              <a:off x="64154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00"/>
            <p:cNvSpPr/>
            <p:nvPr/>
          </p:nvSpPr>
          <p:spPr>
            <a:xfrm>
              <a:off x="794995"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00"/>
            <p:cNvSpPr/>
            <p:nvPr/>
          </p:nvSpPr>
          <p:spPr>
            <a:xfrm>
              <a:off x="948448"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00"/>
            <p:cNvSpPr/>
            <p:nvPr/>
          </p:nvSpPr>
          <p:spPr>
            <a:xfrm>
              <a:off x="1101901"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00"/>
            <p:cNvSpPr/>
            <p:nvPr/>
          </p:nvSpPr>
          <p:spPr>
            <a:xfrm>
              <a:off x="1255353" y="2107138"/>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00"/>
            <p:cNvSpPr/>
            <p:nvPr/>
          </p:nvSpPr>
          <p:spPr>
            <a:xfrm>
              <a:off x="33463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00"/>
            <p:cNvSpPr/>
            <p:nvPr/>
          </p:nvSpPr>
          <p:spPr>
            <a:xfrm>
              <a:off x="488090"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00"/>
            <p:cNvSpPr/>
            <p:nvPr/>
          </p:nvSpPr>
          <p:spPr>
            <a:xfrm>
              <a:off x="64154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00"/>
            <p:cNvSpPr/>
            <p:nvPr/>
          </p:nvSpPr>
          <p:spPr>
            <a:xfrm>
              <a:off x="794995"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00"/>
            <p:cNvSpPr/>
            <p:nvPr/>
          </p:nvSpPr>
          <p:spPr>
            <a:xfrm>
              <a:off x="948448"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00"/>
            <p:cNvSpPr/>
            <p:nvPr/>
          </p:nvSpPr>
          <p:spPr>
            <a:xfrm>
              <a:off x="1101901"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00"/>
            <p:cNvSpPr/>
            <p:nvPr/>
          </p:nvSpPr>
          <p:spPr>
            <a:xfrm>
              <a:off x="1255353" y="2273163"/>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00"/>
            <p:cNvSpPr/>
            <p:nvPr/>
          </p:nvSpPr>
          <p:spPr>
            <a:xfrm>
              <a:off x="33463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00"/>
            <p:cNvSpPr/>
            <p:nvPr/>
          </p:nvSpPr>
          <p:spPr>
            <a:xfrm>
              <a:off x="488090"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00"/>
            <p:cNvSpPr/>
            <p:nvPr/>
          </p:nvSpPr>
          <p:spPr>
            <a:xfrm>
              <a:off x="64154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00"/>
            <p:cNvSpPr/>
            <p:nvPr/>
          </p:nvSpPr>
          <p:spPr>
            <a:xfrm>
              <a:off x="794995"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00"/>
            <p:cNvSpPr/>
            <p:nvPr/>
          </p:nvSpPr>
          <p:spPr>
            <a:xfrm>
              <a:off x="948448"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00"/>
            <p:cNvSpPr/>
            <p:nvPr/>
          </p:nvSpPr>
          <p:spPr>
            <a:xfrm>
              <a:off x="1101901"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00"/>
            <p:cNvSpPr/>
            <p:nvPr/>
          </p:nvSpPr>
          <p:spPr>
            <a:xfrm>
              <a:off x="1255353" y="243920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00"/>
            <p:cNvSpPr/>
            <p:nvPr/>
          </p:nvSpPr>
          <p:spPr>
            <a:xfrm>
              <a:off x="334638"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00"/>
            <p:cNvSpPr/>
            <p:nvPr/>
          </p:nvSpPr>
          <p:spPr>
            <a:xfrm>
              <a:off x="488090"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00"/>
            <p:cNvSpPr/>
            <p:nvPr/>
          </p:nvSpPr>
          <p:spPr>
            <a:xfrm>
              <a:off x="641543"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00"/>
            <p:cNvSpPr/>
            <p:nvPr/>
          </p:nvSpPr>
          <p:spPr>
            <a:xfrm>
              <a:off x="794995" y="2601650"/>
              <a:ext cx="135600" cy="1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00"/>
            <p:cNvSpPr/>
            <p:nvPr/>
          </p:nvSpPr>
          <p:spPr>
            <a:xfrm rot="-8100000">
              <a:off x="114361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00"/>
            <p:cNvSpPr/>
            <p:nvPr/>
          </p:nvSpPr>
          <p:spPr>
            <a:xfrm rot="-8100000">
              <a:off x="1297067" y="195565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00"/>
            <p:cNvSpPr/>
            <p:nvPr/>
          </p:nvSpPr>
          <p:spPr>
            <a:xfrm rot="-8100000">
              <a:off x="11436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00"/>
            <p:cNvSpPr/>
            <p:nvPr/>
          </p:nvSpPr>
          <p:spPr>
            <a:xfrm rot="-8100000">
              <a:off x="12970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00"/>
            <p:cNvSpPr/>
            <p:nvPr/>
          </p:nvSpPr>
          <p:spPr>
            <a:xfrm rot="-8100000">
              <a:off x="8367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00"/>
            <p:cNvSpPr/>
            <p:nvPr/>
          </p:nvSpPr>
          <p:spPr>
            <a:xfrm rot="-8100000">
              <a:off x="9901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00"/>
            <p:cNvSpPr/>
            <p:nvPr/>
          </p:nvSpPr>
          <p:spPr>
            <a:xfrm rot="-8100000">
              <a:off x="52981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00"/>
            <p:cNvSpPr/>
            <p:nvPr/>
          </p:nvSpPr>
          <p:spPr>
            <a:xfrm rot="-8100000">
              <a:off x="6832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00"/>
            <p:cNvSpPr/>
            <p:nvPr/>
          </p:nvSpPr>
          <p:spPr>
            <a:xfrm rot="-8100000">
              <a:off x="376367" y="2137506"/>
              <a:ext cx="52184" cy="71276"/>
            </a:xfrm>
            <a:prstGeom prst="halfFrame">
              <a:avLst>
                <a:gd fmla="val 0"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100"/>
          <p:cNvGrpSpPr/>
          <p:nvPr/>
        </p:nvGrpSpPr>
        <p:grpSpPr>
          <a:xfrm>
            <a:off x="7753797" y="4204390"/>
            <a:ext cx="519461" cy="799222"/>
            <a:chOff x="3334313" y="1341356"/>
            <a:chExt cx="798434" cy="1228438"/>
          </a:xfrm>
        </p:grpSpPr>
        <p:sp>
          <p:nvSpPr>
            <p:cNvPr id="1631" name="Google Shape;1631;p100"/>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00"/>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00"/>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00"/>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00"/>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00"/>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00"/>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41" name="Shape 1641"/>
        <p:cNvGrpSpPr/>
        <p:nvPr/>
      </p:nvGrpSpPr>
      <p:grpSpPr>
        <a:xfrm>
          <a:off x="0" y="0"/>
          <a:ext cx="0" cy="0"/>
          <a:chOff x="0" y="0"/>
          <a:chExt cx="0" cy="0"/>
        </a:xfrm>
      </p:grpSpPr>
      <p:sp>
        <p:nvSpPr>
          <p:cNvPr id="1642" name="Google Shape;1642;p102"/>
          <p:cNvSpPr txBox="1"/>
          <p:nvPr>
            <p:ph type="ctrTitle"/>
          </p:nvPr>
        </p:nvSpPr>
        <p:spPr>
          <a:xfrm>
            <a:off x="4271125" y="1417663"/>
            <a:ext cx="4150500" cy="18294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43" name="Google Shape;1643;p102"/>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644" name="Google Shape;1644;p102"/>
          <p:cNvGrpSpPr/>
          <p:nvPr/>
        </p:nvGrpSpPr>
        <p:grpSpPr>
          <a:xfrm>
            <a:off x="276425" y="135875"/>
            <a:ext cx="8538875" cy="4740075"/>
            <a:chOff x="276425" y="135875"/>
            <a:chExt cx="8538875" cy="4740075"/>
          </a:xfrm>
        </p:grpSpPr>
        <p:grpSp>
          <p:nvGrpSpPr>
            <p:cNvPr id="1645" name="Google Shape;1645;p102"/>
            <p:cNvGrpSpPr/>
            <p:nvPr/>
          </p:nvGrpSpPr>
          <p:grpSpPr>
            <a:xfrm>
              <a:off x="8196000" y="135875"/>
              <a:ext cx="619300" cy="330925"/>
              <a:chOff x="5031250" y="135875"/>
              <a:chExt cx="619300" cy="330925"/>
            </a:xfrm>
          </p:grpSpPr>
          <p:sp>
            <p:nvSpPr>
              <p:cNvPr id="1646" name="Google Shape;1646;p102"/>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02"/>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02"/>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102"/>
            <p:cNvGrpSpPr/>
            <p:nvPr/>
          </p:nvGrpSpPr>
          <p:grpSpPr>
            <a:xfrm>
              <a:off x="276425" y="4185388"/>
              <a:ext cx="284403" cy="690563"/>
              <a:chOff x="276425" y="4185388"/>
              <a:chExt cx="284403" cy="690563"/>
            </a:xfrm>
          </p:grpSpPr>
          <p:sp>
            <p:nvSpPr>
              <p:cNvPr id="1650" name="Google Shape;1650;p102"/>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02"/>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02"/>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3" name="Google Shape;1653;p102"/>
          <p:cNvGrpSpPr/>
          <p:nvPr/>
        </p:nvGrpSpPr>
        <p:grpSpPr>
          <a:xfrm>
            <a:off x="0" y="307163"/>
            <a:ext cx="9141000" cy="4529150"/>
            <a:chOff x="0" y="307163"/>
            <a:chExt cx="9141000" cy="4529150"/>
          </a:xfrm>
        </p:grpSpPr>
        <p:cxnSp>
          <p:nvCxnSpPr>
            <p:cNvPr id="1654" name="Google Shape;1654;p10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655" name="Google Shape;1655;p102"/>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56" name="Shape 1656"/>
        <p:cNvGrpSpPr/>
        <p:nvPr/>
      </p:nvGrpSpPr>
      <p:grpSpPr>
        <a:xfrm>
          <a:off x="0" y="0"/>
          <a:ext cx="0" cy="0"/>
          <a:chOff x="0" y="0"/>
          <a:chExt cx="0" cy="0"/>
        </a:xfrm>
      </p:grpSpPr>
      <p:sp>
        <p:nvSpPr>
          <p:cNvPr id="1657" name="Google Shape;1657;p103"/>
          <p:cNvSpPr txBox="1"/>
          <p:nvPr>
            <p:ph type="title"/>
          </p:nvPr>
        </p:nvSpPr>
        <p:spPr>
          <a:xfrm>
            <a:off x="722375" y="2600850"/>
            <a:ext cx="3473400" cy="7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58" name="Google Shape;1658;p103"/>
          <p:cNvSpPr txBox="1"/>
          <p:nvPr>
            <p:ph hasCustomPrompt="1" idx="2" type="title"/>
          </p:nvPr>
        </p:nvSpPr>
        <p:spPr>
          <a:xfrm>
            <a:off x="3101075" y="1759050"/>
            <a:ext cx="1094700" cy="8418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12000"/>
              <a:buNone/>
              <a:defRPr b="0"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1659" name="Google Shape;1659;p103"/>
          <p:cNvGrpSpPr/>
          <p:nvPr/>
        </p:nvGrpSpPr>
        <p:grpSpPr>
          <a:xfrm>
            <a:off x="0" y="307163"/>
            <a:ext cx="9141000" cy="4529150"/>
            <a:chOff x="0" y="307163"/>
            <a:chExt cx="9141000" cy="4529150"/>
          </a:xfrm>
        </p:grpSpPr>
        <p:cxnSp>
          <p:nvCxnSpPr>
            <p:cNvPr id="1660" name="Google Shape;1660;p103"/>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661" name="Google Shape;1661;p103"/>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grpSp>
        <p:nvGrpSpPr>
          <p:cNvPr id="1662" name="Google Shape;1662;p103"/>
          <p:cNvGrpSpPr/>
          <p:nvPr/>
        </p:nvGrpSpPr>
        <p:grpSpPr>
          <a:xfrm>
            <a:off x="285949" y="264091"/>
            <a:ext cx="8669681" cy="4789793"/>
            <a:chOff x="285949" y="264091"/>
            <a:chExt cx="8669681" cy="4789793"/>
          </a:xfrm>
        </p:grpSpPr>
        <p:grpSp>
          <p:nvGrpSpPr>
            <p:cNvPr id="1663" name="Google Shape;1663;p103"/>
            <p:cNvGrpSpPr/>
            <p:nvPr/>
          </p:nvGrpSpPr>
          <p:grpSpPr>
            <a:xfrm rot="5071527">
              <a:off x="501012" y="93311"/>
              <a:ext cx="284392" cy="690536"/>
              <a:chOff x="276425" y="4185388"/>
              <a:chExt cx="284403" cy="690563"/>
            </a:xfrm>
          </p:grpSpPr>
          <p:sp>
            <p:nvSpPr>
              <p:cNvPr id="1664" name="Google Shape;1664;p10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0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0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103"/>
            <p:cNvGrpSpPr/>
            <p:nvPr/>
          </p:nvGrpSpPr>
          <p:grpSpPr>
            <a:xfrm rot="-4116747">
              <a:off x="8378950" y="4539720"/>
              <a:ext cx="619343" cy="330948"/>
              <a:chOff x="5031250" y="135875"/>
              <a:chExt cx="619300" cy="330925"/>
            </a:xfrm>
          </p:grpSpPr>
          <p:sp>
            <p:nvSpPr>
              <p:cNvPr id="1668" name="Google Shape;1668;p10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0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0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71" name="Shape 1671"/>
        <p:cNvGrpSpPr/>
        <p:nvPr/>
      </p:nvGrpSpPr>
      <p:grpSpPr>
        <a:xfrm>
          <a:off x="0" y="0"/>
          <a:ext cx="0" cy="0"/>
          <a:chOff x="0" y="0"/>
          <a:chExt cx="0" cy="0"/>
        </a:xfrm>
      </p:grpSpPr>
      <p:sp>
        <p:nvSpPr>
          <p:cNvPr id="1672" name="Google Shape;1672;p10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73" name="Google Shape;1673;p104"/>
          <p:cNvSpPr txBox="1"/>
          <p:nvPr>
            <p:ph idx="1" type="body"/>
          </p:nvPr>
        </p:nvSpPr>
        <p:spPr>
          <a:xfrm>
            <a:off x="722375" y="1187600"/>
            <a:ext cx="7699200" cy="1622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674" name="Google Shape;1674;p104"/>
          <p:cNvGrpSpPr/>
          <p:nvPr/>
        </p:nvGrpSpPr>
        <p:grpSpPr>
          <a:xfrm>
            <a:off x="32616" y="307167"/>
            <a:ext cx="8926885" cy="4706689"/>
            <a:chOff x="32616" y="307167"/>
            <a:chExt cx="8926885" cy="4706689"/>
          </a:xfrm>
        </p:grpSpPr>
        <p:grpSp>
          <p:nvGrpSpPr>
            <p:cNvPr id="1675" name="Google Shape;1675;p104"/>
            <p:cNvGrpSpPr/>
            <p:nvPr/>
          </p:nvGrpSpPr>
          <p:grpSpPr>
            <a:xfrm rot="-7078930">
              <a:off x="14371" y="492790"/>
              <a:ext cx="619304" cy="330927"/>
              <a:chOff x="5031250" y="135875"/>
              <a:chExt cx="619300" cy="330925"/>
            </a:xfrm>
          </p:grpSpPr>
          <p:sp>
            <p:nvSpPr>
              <p:cNvPr id="1676" name="Google Shape;1676;p104"/>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04"/>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04"/>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104"/>
            <p:cNvGrpSpPr/>
            <p:nvPr/>
          </p:nvGrpSpPr>
          <p:grpSpPr>
            <a:xfrm rot="-7457161">
              <a:off x="8451932" y="4356605"/>
              <a:ext cx="284391" cy="690533"/>
              <a:chOff x="276425" y="4185388"/>
              <a:chExt cx="284403" cy="690563"/>
            </a:xfrm>
          </p:grpSpPr>
          <p:sp>
            <p:nvSpPr>
              <p:cNvPr id="1680" name="Google Shape;1680;p104"/>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04"/>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04"/>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3" name="Google Shape;1683;p104"/>
          <p:cNvGrpSpPr/>
          <p:nvPr/>
        </p:nvGrpSpPr>
        <p:grpSpPr>
          <a:xfrm>
            <a:off x="0" y="307163"/>
            <a:ext cx="9141000" cy="4529150"/>
            <a:chOff x="0" y="307163"/>
            <a:chExt cx="9141000" cy="4529150"/>
          </a:xfrm>
        </p:grpSpPr>
        <p:cxnSp>
          <p:nvCxnSpPr>
            <p:cNvPr id="1684" name="Google Shape;1684;p104"/>
            <p:cNvCxnSpPr/>
            <p:nvPr/>
          </p:nvCxnSpPr>
          <p:spPr>
            <a:xfrm rot="10800000">
              <a:off x="4570500" y="307163"/>
              <a:ext cx="4570500" cy="0"/>
            </a:xfrm>
            <a:prstGeom prst="straightConnector1">
              <a:avLst/>
            </a:prstGeom>
            <a:noFill/>
            <a:ln cap="flat" cmpd="sng" w="9525">
              <a:solidFill>
                <a:schemeClr val="dk1"/>
              </a:solidFill>
              <a:prstDash val="solid"/>
              <a:round/>
              <a:headEnd len="med" w="med" type="none"/>
              <a:tailEnd len="med" w="med" type="none"/>
            </a:ln>
          </p:spPr>
        </p:cxnSp>
        <p:cxnSp>
          <p:nvCxnSpPr>
            <p:cNvPr id="1685" name="Google Shape;1685;p104"/>
            <p:cNvCxnSpPr/>
            <p:nvPr/>
          </p:nvCxnSpPr>
          <p:spPr>
            <a:xfrm rot="10800000">
              <a:off x="0" y="4836313"/>
              <a:ext cx="4570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86" name="Shape 1686"/>
        <p:cNvGrpSpPr/>
        <p:nvPr/>
      </p:nvGrpSpPr>
      <p:grpSpPr>
        <a:xfrm>
          <a:off x="0" y="0"/>
          <a:ext cx="0" cy="0"/>
          <a:chOff x="0" y="0"/>
          <a:chExt cx="0" cy="0"/>
        </a:xfrm>
      </p:grpSpPr>
      <p:sp>
        <p:nvSpPr>
          <p:cNvPr id="1687" name="Google Shape;1687;p10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88" name="Google Shape;1688;p105"/>
          <p:cNvSpPr txBox="1"/>
          <p:nvPr>
            <p:ph idx="1" type="subTitle"/>
          </p:nvPr>
        </p:nvSpPr>
        <p:spPr>
          <a:xfrm>
            <a:off x="112876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689" name="Google Shape;1689;p105"/>
          <p:cNvSpPr txBox="1"/>
          <p:nvPr>
            <p:ph idx="2" type="subTitle"/>
          </p:nvPr>
        </p:nvSpPr>
        <p:spPr>
          <a:xfrm>
            <a:off x="5086893" y="2658898"/>
            <a:ext cx="29283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690" name="Google Shape;1690;p105"/>
          <p:cNvSpPr txBox="1"/>
          <p:nvPr>
            <p:ph idx="3" type="subTitle"/>
          </p:nvPr>
        </p:nvSpPr>
        <p:spPr>
          <a:xfrm>
            <a:off x="1128762"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sp>
        <p:nvSpPr>
          <p:cNvPr id="1691" name="Google Shape;1691;p105"/>
          <p:cNvSpPr txBox="1"/>
          <p:nvPr>
            <p:ph idx="4" type="subTitle"/>
          </p:nvPr>
        </p:nvSpPr>
        <p:spPr>
          <a:xfrm>
            <a:off x="5086899" y="2308800"/>
            <a:ext cx="2928300" cy="4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Open Sans"/>
              <a:buNone/>
              <a:defRPr b="1" sz="1800">
                <a:latin typeface="Open Sans"/>
                <a:ea typeface="Open Sans"/>
                <a:cs typeface="Open Sans"/>
                <a:sym typeface="Open Sans"/>
              </a:defRPr>
            </a:lvl1pPr>
            <a:lvl2pPr lvl="1" rtl="0" algn="ctr">
              <a:spcBef>
                <a:spcPts val="0"/>
              </a:spcBef>
              <a:spcAft>
                <a:spcPts val="0"/>
              </a:spcAft>
              <a:buSzPts val="1200"/>
              <a:buFont typeface="Open Sans"/>
              <a:buNone/>
              <a:defRPr b="1">
                <a:latin typeface="Open Sans"/>
                <a:ea typeface="Open Sans"/>
                <a:cs typeface="Open Sans"/>
                <a:sym typeface="Open Sans"/>
              </a:defRPr>
            </a:lvl2pPr>
            <a:lvl3pPr lvl="2" rtl="0" algn="ctr">
              <a:spcBef>
                <a:spcPts val="0"/>
              </a:spcBef>
              <a:spcAft>
                <a:spcPts val="0"/>
              </a:spcAft>
              <a:buSzPts val="1200"/>
              <a:buFont typeface="Open Sans"/>
              <a:buNone/>
              <a:defRPr b="1">
                <a:latin typeface="Open Sans"/>
                <a:ea typeface="Open Sans"/>
                <a:cs typeface="Open Sans"/>
                <a:sym typeface="Open Sans"/>
              </a:defRPr>
            </a:lvl3pPr>
            <a:lvl4pPr lvl="3" rtl="0" algn="ctr">
              <a:spcBef>
                <a:spcPts val="0"/>
              </a:spcBef>
              <a:spcAft>
                <a:spcPts val="0"/>
              </a:spcAft>
              <a:buSzPts val="1200"/>
              <a:buFont typeface="Open Sans"/>
              <a:buNone/>
              <a:defRPr b="1">
                <a:latin typeface="Open Sans"/>
                <a:ea typeface="Open Sans"/>
                <a:cs typeface="Open Sans"/>
                <a:sym typeface="Open Sans"/>
              </a:defRPr>
            </a:lvl4pPr>
            <a:lvl5pPr lvl="4" rtl="0" algn="ctr">
              <a:spcBef>
                <a:spcPts val="0"/>
              </a:spcBef>
              <a:spcAft>
                <a:spcPts val="0"/>
              </a:spcAft>
              <a:buSzPts val="1200"/>
              <a:buFont typeface="Open Sans"/>
              <a:buNone/>
              <a:defRPr b="1">
                <a:latin typeface="Open Sans"/>
                <a:ea typeface="Open Sans"/>
                <a:cs typeface="Open Sans"/>
                <a:sym typeface="Open Sans"/>
              </a:defRPr>
            </a:lvl5pPr>
            <a:lvl6pPr lvl="5" rtl="0" algn="ctr">
              <a:spcBef>
                <a:spcPts val="0"/>
              </a:spcBef>
              <a:spcAft>
                <a:spcPts val="0"/>
              </a:spcAft>
              <a:buSzPts val="1200"/>
              <a:buFont typeface="Open Sans"/>
              <a:buNone/>
              <a:defRPr b="1">
                <a:latin typeface="Open Sans"/>
                <a:ea typeface="Open Sans"/>
                <a:cs typeface="Open Sans"/>
                <a:sym typeface="Open Sans"/>
              </a:defRPr>
            </a:lvl6pPr>
            <a:lvl7pPr lvl="6" rtl="0" algn="ctr">
              <a:spcBef>
                <a:spcPts val="0"/>
              </a:spcBef>
              <a:spcAft>
                <a:spcPts val="0"/>
              </a:spcAft>
              <a:buSzPts val="1200"/>
              <a:buFont typeface="Open Sans"/>
              <a:buNone/>
              <a:defRPr b="1">
                <a:latin typeface="Open Sans"/>
                <a:ea typeface="Open Sans"/>
                <a:cs typeface="Open Sans"/>
                <a:sym typeface="Open Sans"/>
              </a:defRPr>
            </a:lvl7pPr>
            <a:lvl8pPr lvl="7" rtl="0" algn="ctr">
              <a:spcBef>
                <a:spcPts val="0"/>
              </a:spcBef>
              <a:spcAft>
                <a:spcPts val="0"/>
              </a:spcAft>
              <a:buSzPts val="1200"/>
              <a:buFont typeface="Open Sans"/>
              <a:buNone/>
              <a:defRPr b="1">
                <a:latin typeface="Open Sans"/>
                <a:ea typeface="Open Sans"/>
                <a:cs typeface="Open Sans"/>
                <a:sym typeface="Open Sans"/>
              </a:defRPr>
            </a:lvl8pPr>
            <a:lvl9pPr lvl="8" rtl="0" algn="ctr">
              <a:spcBef>
                <a:spcPts val="0"/>
              </a:spcBef>
              <a:spcAft>
                <a:spcPts val="0"/>
              </a:spcAft>
              <a:buSzPts val="1200"/>
              <a:buFont typeface="Open Sans"/>
              <a:buNone/>
              <a:defRPr b="1">
                <a:latin typeface="Open Sans"/>
                <a:ea typeface="Open Sans"/>
                <a:cs typeface="Open Sans"/>
                <a:sym typeface="Open Sans"/>
              </a:defRPr>
            </a:lvl9pPr>
          </a:lstStyle>
          <a:p/>
        </p:txBody>
      </p:sp>
      <p:grpSp>
        <p:nvGrpSpPr>
          <p:cNvPr id="1692" name="Google Shape;1692;p105"/>
          <p:cNvGrpSpPr/>
          <p:nvPr/>
        </p:nvGrpSpPr>
        <p:grpSpPr>
          <a:xfrm rot="-9969249">
            <a:off x="8236724" y="374036"/>
            <a:ext cx="619273" cy="330910"/>
            <a:chOff x="5031250" y="135875"/>
            <a:chExt cx="619300" cy="330925"/>
          </a:xfrm>
        </p:grpSpPr>
        <p:sp>
          <p:nvSpPr>
            <p:cNvPr id="1693" name="Google Shape;1693;p105"/>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05"/>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05"/>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105"/>
          <p:cNvGrpSpPr/>
          <p:nvPr/>
        </p:nvGrpSpPr>
        <p:grpSpPr>
          <a:xfrm rot="-5082576">
            <a:off x="580185" y="4491069"/>
            <a:ext cx="284392" cy="690535"/>
            <a:chOff x="276425" y="4185388"/>
            <a:chExt cx="284403" cy="690563"/>
          </a:xfrm>
        </p:grpSpPr>
        <p:sp>
          <p:nvSpPr>
            <p:cNvPr id="1697" name="Google Shape;1697;p105"/>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05"/>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05"/>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00" name="Google Shape;1700;p105"/>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theme" Target="../theme/theme2.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2.xml"/><Relationship Id="rId11" Type="http://schemas.openxmlformats.org/officeDocument/2006/relationships/slideLayout" Target="../slideLayouts/slideLayout43.xml"/><Relationship Id="rId22" Type="http://schemas.openxmlformats.org/officeDocument/2006/relationships/theme" Target="../theme/theme3.xml"/><Relationship Id="rId10" Type="http://schemas.openxmlformats.org/officeDocument/2006/relationships/slideLayout" Target="../slideLayouts/slideLayout42.xml"/><Relationship Id="rId21" Type="http://schemas.openxmlformats.org/officeDocument/2006/relationships/slideLayout" Target="../slideLayouts/slideLayout53.xml"/><Relationship Id="rId13" Type="http://schemas.openxmlformats.org/officeDocument/2006/relationships/slideLayout" Target="../slideLayouts/slideLayout45.xml"/><Relationship Id="rId12" Type="http://schemas.openxmlformats.org/officeDocument/2006/relationships/slideLayout" Target="../slideLayouts/slideLayout44.xml"/><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5" Type="http://schemas.openxmlformats.org/officeDocument/2006/relationships/slideLayout" Target="../slideLayouts/slideLayout47.xml"/><Relationship Id="rId14" Type="http://schemas.openxmlformats.org/officeDocument/2006/relationships/slideLayout" Target="../slideLayouts/slideLayout46.xml"/><Relationship Id="rId17" Type="http://schemas.openxmlformats.org/officeDocument/2006/relationships/slideLayout" Target="../slideLayouts/slideLayout49.xml"/><Relationship Id="rId16" Type="http://schemas.openxmlformats.org/officeDocument/2006/relationships/slideLayout" Target="../slideLayouts/slideLayout48.xml"/><Relationship Id="rId5" Type="http://schemas.openxmlformats.org/officeDocument/2006/relationships/slideLayout" Target="../slideLayouts/slideLayout37.xml"/><Relationship Id="rId19" Type="http://schemas.openxmlformats.org/officeDocument/2006/relationships/slideLayout" Target="../slideLayouts/slideLayout51.xml"/><Relationship Id="rId6" Type="http://schemas.openxmlformats.org/officeDocument/2006/relationships/slideLayout" Target="../slideLayouts/slideLayout38.xml"/><Relationship Id="rId18" Type="http://schemas.openxmlformats.org/officeDocument/2006/relationships/slideLayout" Target="../slideLayouts/slideLayout50.xml"/><Relationship Id="rId7" Type="http://schemas.openxmlformats.org/officeDocument/2006/relationships/slideLayout" Target="../slideLayouts/slideLayout39.xml"/><Relationship Id="rId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3.xml"/><Relationship Id="rId11" Type="http://schemas.openxmlformats.org/officeDocument/2006/relationships/slideLayout" Target="../slideLayouts/slideLayout64.xml"/><Relationship Id="rId22" Type="http://schemas.openxmlformats.org/officeDocument/2006/relationships/theme" Target="../theme/theme1.xml"/><Relationship Id="rId10" Type="http://schemas.openxmlformats.org/officeDocument/2006/relationships/slideLayout" Target="../slideLayouts/slideLayout63.xml"/><Relationship Id="rId21" Type="http://schemas.openxmlformats.org/officeDocument/2006/relationships/slideLayout" Target="../slideLayouts/slideLayout74.xml"/><Relationship Id="rId13" Type="http://schemas.openxmlformats.org/officeDocument/2006/relationships/slideLayout" Target="../slideLayouts/slideLayout66.xml"/><Relationship Id="rId12" Type="http://schemas.openxmlformats.org/officeDocument/2006/relationships/slideLayout" Target="../slideLayouts/slideLayout65.xml"/><Relationship Id="rId1" Type="http://schemas.openxmlformats.org/officeDocument/2006/relationships/slideLayout" Target="../slideLayouts/slideLayout54.xml"/><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5" Type="http://schemas.openxmlformats.org/officeDocument/2006/relationships/slideLayout" Target="../slideLayouts/slideLayout68.xml"/><Relationship Id="rId14" Type="http://schemas.openxmlformats.org/officeDocument/2006/relationships/slideLayout" Target="../slideLayouts/slideLayout67.xml"/><Relationship Id="rId17" Type="http://schemas.openxmlformats.org/officeDocument/2006/relationships/slideLayout" Target="../slideLayouts/slideLayout70.xml"/><Relationship Id="rId16" Type="http://schemas.openxmlformats.org/officeDocument/2006/relationships/slideLayout" Target="../slideLayouts/slideLayout69.xml"/><Relationship Id="rId5" Type="http://schemas.openxmlformats.org/officeDocument/2006/relationships/slideLayout" Target="../slideLayouts/slideLayout58.xml"/><Relationship Id="rId19" Type="http://schemas.openxmlformats.org/officeDocument/2006/relationships/slideLayout" Target="../slideLayouts/slideLayout72.xml"/><Relationship Id="rId6" Type="http://schemas.openxmlformats.org/officeDocument/2006/relationships/slideLayout" Target="../slideLayouts/slideLayout59.xml"/><Relationship Id="rId18" Type="http://schemas.openxmlformats.org/officeDocument/2006/relationships/slideLayout" Target="../slideLayouts/slideLayout71.xml"/><Relationship Id="rId7" Type="http://schemas.openxmlformats.org/officeDocument/2006/relationships/slideLayout" Target="../slideLayouts/slideLayout60.xml"/><Relationship Id="rId8" Type="http://schemas.openxmlformats.org/officeDocument/2006/relationships/slideLayout" Target="../slideLayouts/slideLayout61.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94.xml"/><Relationship Id="rId11" Type="http://schemas.openxmlformats.org/officeDocument/2006/relationships/slideLayout" Target="../slideLayouts/slideLayout85.xml"/><Relationship Id="rId22" Type="http://schemas.openxmlformats.org/officeDocument/2006/relationships/theme" Target="../theme/theme7.xml"/><Relationship Id="rId10" Type="http://schemas.openxmlformats.org/officeDocument/2006/relationships/slideLayout" Target="../slideLayouts/slideLayout84.xml"/><Relationship Id="rId21" Type="http://schemas.openxmlformats.org/officeDocument/2006/relationships/slideLayout" Target="../slideLayouts/slideLayout95.xml"/><Relationship Id="rId13" Type="http://schemas.openxmlformats.org/officeDocument/2006/relationships/slideLayout" Target="../slideLayouts/slideLayout87.xml"/><Relationship Id="rId12" Type="http://schemas.openxmlformats.org/officeDocument/2006/relationships/slideLayout" Target="../slideLayouts/slideLayout86.xml"/><Relationship Id="rId1" Type="http://schemas.openxmlformats.org/officeDocument/2006/relationships/slideLayout" Target="../slideLayouts/slideLayout75.xml"/><Relationship Id="rId2" Type="http://schemas.openxmlformats.org/officeDocument/2006/relationships/slideLayout" Target="../slideLayouts/slideLayout76.xml"/><Relationship Id="rId3" Type="http://schemas.openxmlformats.org/officeDocument/2006/relationships/slideLayout" Target="../slideLayouts/slideLayout77.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5" Type="http://schemas.openxmlformats.org/officeDocument/2006/relationships/slideLayout" Target="../slideLayouts/slideLayout89.xml"/><Relationship Id="rId14" Type="http://schemas.openxmlformats.org/officeDocument/2006/relationships/slideLayout" Target="../slideLayouts/slideLayout88.xml"/><Relationship Id="rId17" Type="http://schemas.openxmlformats.org/officeDocument/2006/relationships/slideLayout" Target="../slideLayouts/slideLayout91.xml"/><Relationship Id="rId16" Type="http://schemas.openxmlformats.org/officeDocument/2006/relationships/slideLayout" Target="../slideLayouts/slideLayout90.xml"/><Relationship Id="rId5" Type="http://schemas.openxmlformats.org/officeDocument/2006/relationships/slideLayout" Target="../slideLayouts/slideLayout79.xml"/><Relationship Id="rId19" Type="http://schemas.openxmlformats.org/officeDocument/2006/relationships/slideLayout" Target="../slideLayouts/slideLayout93.xml"/><Relationship Id="rId6" Type="http://schemas.openxmlformats.org/officeDocument/2006/relationships/slideLayout" Target="../slideLayouts/slideLayout80.xml"/><Relationship Id="rId18" Type="http://schemas.openxmlformats.org/officeDocument/2006/relationships/slideLayout" Target="../slideLayouts/slideLayout92.xml"/><Relationship Id="rId7" Type="http://schemas.openxmlformats.org/officeDocument/2006/relationships/slideLayout" Target="../slideLayouts/slideLayout81.xml"/><Relationship Id="rId8" Type="http://schemas.openxmlformats.org/officeDocument/2006/relationships/slideLayout" Target="../slideLayouts/slideLayout82.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15.xml"/><Relationship Id="rId11" Type="http://schemas.openxmlformats.org/officeDocument/2006/relationships/slideLayout" Target="../slideLayouts/slideLayout106.xml"/><Relationship Id="rId22" Type="http://schemas.openxmlformats.org/officeDocument/2006/relationships/theme" Target="../theme/theme6.xml"/><Relationship Id="rId10" Type="http://schemas.openxmlformats.org/officeDocument/2006/relationships/slideLayout" Target="../slideLayouts/slideLayout105.xml"/><Relationship Id="rId21" Type="http://schemas.openxmlformats.org/officeDocument/2006/relationships/slideLayout" Target="../slideLayouts/slideLayout116.xml"/><Relationship Id="rId13" Type="http://schemas.openxmlformats.org/officeDocument/2006/relationships/slideLayout" Target="../slideLayouts/slideLayout108.xml"/><Relationship Id="rId12" Type="http://schemas.openxmlformats.org/officeDocument/2006/relationships/slideLayout" Target="../slideLayouts/slideLayout107.xml"/><Relationship Id="rId1" Type="http://schemas.openxmlformats.org/officeDocument/2006/relationships/slideLayout" Target="../slideLayouts/slideLayout96.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5" Type="http://schemas.openxmlformats.org/officeDocument/2006/relationships/slideLayout" Target="../slideLayouts/slideLayout110.xml"/><Relationship Id="rId14" Type="http://schemas.openxmlformats.org/officeDocument/2006/relationships/slideLayout" Target="../slideLayouts/slideLayout109.xml"/><Relationship Id="rId17" Type="http://schemas.openxmlformats.org/officeDocument/2006/relationships/slideLayout" Target="../slideLayouts/slideLayout112.xml"/><Relationship Id="rId16" Type="http://schemas.openxmlformats.org/officeDocument/2006/relationships/slideLayout" Target="../slideLayouts/slideLayout111.xml"/><Relationship Id="rId5" Type="http://schemas.openxmlformats.org/officeDocument/2006/relationships/slideLayout" Target="../slideLayouts/slideLayout100.xml"/><Relationship Id="rId19" Type="http://schemas.openxmlformats.org/officeDocument/2006/relationships/slideLayout" Target="../slideLayouts/slideLayout114.xml"/><Relationship Id="rId6" Type="http://schemas.openxmlformats.org/officeDocument/2006/relationships/slideLayout" Target="../slideLayouts/slideLayout101.xml"/><Relationship Id="rId18" Type="http://schemas.openxmlformats.org/officeDocument/2006/relationships/slideLayout" Target="../slideLayouts/slideLayout113.xml"/><Relationship Id="rId7" Type="http://schemas.openxmlformats.org/officeDocument/2006/relationships/slideLayout" Target="../slideLayouts/slideLayout102.xml"/><Relationship Id="rId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84" name="Google Shape;84;p13"/>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1pPr>
            <a:lvl2pPr indent="-304800" lvl="1" marL="914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2pPr>
            <a:lvl3pPr indent="-304800" lvl="2" marL="1371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3pPr>
            <a:lvl4pPr indent="-304800" lvl="3" marL="1828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4pPr>
            <a:lvl5pPr indent="-304800" lvl="4" marL="22860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5pPr>
            <a:lvl6pPr indent="-304800" lvl="5" marL="2743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6pPr>
            <a:lvl7pPr indent="-304800" lvl="6" marL="3200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7pPr>
            <a:lvl8pPr indent="-304800" lvl="7" marL="3657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8pPr>
            <a:lvl9pPr indent="-304800" lvl="8" marL="4114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71" name="Shape 471"/>
        <p:cNvGrpSpPr/>
        <p:nvPr/>
      </p:nvGrpSpPr>
      <p:grpSpPr>
        <a:xfrm>
          <a:off x="0" y="0"/>
          <a:ext cx="0" cy="0"/>
          <a:chOff x="0" y="0"/>
          <a:chExt cx="0" cy="0"/>
        </a:xfrm>
      </p:grpSpPr>
      <p:sp>
        <p:nvSpPr>
          <p:cNvPr id="472" name="Google Shape;472;p35"/>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473" name="Google Shape;473;p35"/>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1pPr>
            <a:lvl2pPr indent="-304800" lvl="1" marL="914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2pPr>
            <a:lvl3pPr indent="-304800" lvl="2" marL="1371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3pPr>
            <a:lvl4pPr indent="-304800" lvl="3" marL="1828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4pPr>
            <a:lvl5pPr indent="-304800" lvl="4" marL="22860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5pPr>
            <a:lvl6pPr indent="-304800" lvl="5" marL="2743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6pPr>
            <a:lvl7pPr indent="-304800" lvl="6" marL="3200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7pPr>
            <a:lvl8pPr indent="-304800" lvl="7" marL="3657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8pPr>
            <a:lvl9pPr indent="-304800" lvl="8" marL="4114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60" name="Shape 860"/>
        <p:cNvGrpSpPr/>
        <p:nvPr/>
      </p:nvGrpSpPr>
      <p:grpSpPr>
        <a:xfrm>
          <a:off x="0" y="0"/>
          <a:ext cx="0" cy="0"/>
          <a:chOff x="0" y="0"/>
          <a:chExt cx="0" cy="0"/>
        </a:xfrm>
      </p:grpSpPr>
      <p:sp>
        <p:nvSpPr>
          <p:cNvPr id="861" name="Google Shape;861;p57"/>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862" name="Google Shape;862;p57"/>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1pPr>
            <a:lvl2pPr indent="-304800" lvl="1" marL="914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2pPr>
            <a:lvl3pPr indent="-304800" lvl="2" marL="1371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3pPr>
            <a:lvl4pPr indent="-304800" lvl="3" marL="1828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4pPr>
            <a:lvl5pPr indent="-304800" lvl="4" marL="22860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5pPr>
            <a:lvl6pPr indent="-304800" lvl="5" marL="2743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6pPr>
            <a:lvl7pPr indent="-304800" lvl="6" marL="3200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7pPr>
            <a:lvl8pPr indent="-304800" lvl="7" marL="3657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8pPr>
            <a:lvl9pPr indent="-304800" lvl="8" marL="4114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9pPr>
          </a:lstStyle>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49" name="Shape 1249"/>
        <p:cNvGrpSpPr/>
        <p:nvPr/>
      </p:nvGrpSpPr>
      <p:grpSpPr>
        <a:xfrm>
          <a:off x="0" y="0"/>
          <a:ext cx="0" cy="0"/>
          <a:chOff x="0" y="0"/>
          <a:chExt cx="0" cy="0"/>
        </a:xfrm>
      </p:grpSpPr>
      <p:sp>
        <p:nvSpPr>
          <p:cNvPr id="1250" name="Google Shape;1250;p79"/>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1251" name="Google Shape;1251;p79"/>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1pPr>
            <a:lvl2pPr indent="-304800" lvl="1" marL="914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2pPr>
            <a:lvl3pPr indent="-304800" lvl="2" marL="1371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3pPr>
            <a:lvl4pPr indent="-304800" lvl="3" marL="1828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4pPr>
            <a:lvl5pPr indent="-304800" lvl="4" marL="22860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5pPr>
            <a:lvl6pPr indent="-304800" lvl="5" marL="2743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6pPr>
            <a:lvl7pPr indent="-304800" lvl="6" marL="3200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7pPr>
            <a:lvl8pPr indent="-304800" lvl="7" marL="3657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8pPr>
            <a:lvl9pPr indent="-304800" lvl="8" marL="4114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9pPr>
          </a:lstStyle>
          <a:p/>
        </p:txBody>
      </p:sp>
    </p:spTree>
  </p:cSld>
  <p:clrMap accent1="accent1" accent2="accent2" accent3="accent3" accent4="accent4" accent5="accent5" accent6="accent6" bg1="lt1" bg2="dk2" tx1="dk1" tx2="lt2" folHlink="folHlink" hlink="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638" name="Shape 1638"/>
        <p:cNvGrpSpPr/>
        <p:nvPr/>
      </p:nvGrpSpPr>
      <p:grpSpPr>
        <a:xfrm>
          <a:off x="0" y="0"/>
          <a:ext cx="0" cy="0"/>
          <a:chOff x="0" y="0"/>
          <a:chExt cx="0" cy="0"/>
        </a:xfrm>
      </p:grpSpPr>
      <p:sp>
        <p:nvSpPr>
          <p:cNvPr id="1639" name="Google Shape;1639;p10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1640" name="Google Shape;1640;p10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1pPr>
            <a:lvl2pPr indent="-304800" lvl="1" marL="914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2pPr>
            <a:lvl3pPr indent="-304800" lvl="2" marL="1371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3pPr>
            <a:lvl4pPr indent="-304800" lvl="3" marL="1828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4pPr>
            <a:lvl5pPr indent="-304800" lvl="4" marL="22860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5pPr>
            <a:lvl6pPr indent="-304800" lvl="5" marL="27432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6pPr>
            <a:lvl7pPr indent="-304800" lvl="6" marL="32004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7pPr>
            <a:lvl8pPr indent="-304800" lvl="7" marL="36576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8pPr>
            <a:lvl9pPr indent="-304800" lvl="8" marL="4114800" rtl="0">
              <a:lnSpc>
                <a:spcPct val="100000"/>
              </a:lnSpc>
              <a:spcBef>
                <a:spcPts val="0"/>
              </a:spcBef>
              <a:spcAft>
                <a:spcPts val="0"/>
              </a:spcAft>
              <a:buClr>
                <a:schemeClr val="dk1"/>
              </a:buClr>
              <a:buSzPts val="1200"/>
              <a:buFont typeface="Darker Grotesque Medium"/>
              <a:buChar char="■"/>
              <a:defRPr sz="1200">
                <a:solidFill>
                  <a:schemeClr val="dk1"/>
                </a:solidFill>
                <a:latin typeface="Darker Grotesque Medium"/>
                <a:ea typeface="Darker Grotesque Medium"/>
                <a:cs typeface="Darker Grotesque Medium"/>
                <a:sym typeface="Darker Grotesque Medium"/>
              </a:defRPr>
            </a:lvl9pPr>
          </a:lstStyle>
          <a:p/>
        </p:txBody>
      </p:sp>
    </p:spTree>
  </p:cSld>
  <p:clrMap accent1="accent1" accent2="accent2" accent3="accent3" accent4="accent4" accent5="accent5" accent6="accent6" bg1="lt1" bg2="dk2" tx1="dk1" tx2="lt2" folHlink="folHlink" hlink="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758" r:id="rId16"/>
    <p:sldLayoutId id="2147483759" r:id="rId17"/>
    <p:sldLayoutId id="2147483760" r:id="rId18"/>
    <p:sldLayoutId id="2147483761" r:id="rId19"/>
    <p:sldLayoutId id="2147483762" r:id="rId20"/>
    <p:sldLayoutId id="2147483763"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9.png"/><Relationship Id="rId7"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9.xml"/><Relationship Id="rId2" Type="http://schemas.openxmlformats.org/officeDocument/2006/relationships/notesSlide" Target="../notesSlides/notesSlide5.xml"/><Relationship Id="rId3" Type="http://schemas.openxmlformats.org/officeDocument/2006/relationships/image" Target="../media/image20.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cxnSp>
        <p:nvCxnSpPr>
          <p:cNvPr id="2031" name="Google Shape;2031;p123"/>
          <p:cNvCxnSpPr/>
          <p:nvPr/>
        </p:nvCxnSpPr>
        <p:spPr>
          <a:xfrm>
            <a:off x="4316975" y="3319625"/>
            <a:ext cx="4931400" cy="0"/>
          </a:xfrm>
          <a:prstGeom prst="straightConnector1">
            <a:avLst/>
          </a:prstGeom>
          <a:noFill/>
          <a:ln cap="flat" cmpd="sng" w="9525">
            <a:solidFill>
              <a:schemeClr val="dk1"/>
            </a:solidFill>
            <a:prstDash val="solid"/>
            <a:round/>
            <a:headEnd len="med" w="med" type="none"/>
            <a:tailEnd len="med" w="med" type="none"/>
          </a:ln>
        </p:spPr>
      </p:cxnSp>
      <p:sp>
        <p:nvSpPr>
          <p:cNvPr id="2032" name="Google Shape;2032;p123"/>
          <p:cNvSpPr txBox="1"/>
          <p:nvPr>
            <p:ph type="ctrTitle"/>
          </p:nvPr>
        </p:nvSpPr>
        <p:spPr>
          <a:xfrm>
            <a:off x="4271125" y="885525"/>
            <a:ext cx="4499100" cy="23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Analyzing MTA Bus Routes &amp; Transit Demand</a:t>
            </a:r>
            <a:endParaRPr b="0" sz="3600"/>
          </a:p>
        </p:txBody>
      </p:sp>
      <p:sp>
        <p:nvSpPr>
          <p:cNvPr id="2033" name="Google Shape;2033;p123"/>
          <p:cNvSpPr txBox="1"/>
          <p:nvPr>
            <p:ph idx="1" type="subTitle"/>
          </p:nvPr>
        </p:nvSpPr>
        <p:spPr>
          <a:xfrm>
            <a:off x="4271125" y="3341838"/>
            <a:ext cx="41505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Tiffany Tran, Megan Alicea, Neil Parsa</a:t>
            </a:r>
            <a:endParaRPr sz="2000"/>
          </a:p>
        </p:txBody>
      </p:sp>
      <p:cxnSp>
        <p:nvCxnSpPr>
          <p:cNvPr id="2034" name="Google Shape;2034;p12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nvGrpSpPr>
          <p:cNvPr id="2035" name="Google Shape;2035;p123"/>
          <p:cNvGrpSpPr/>
          <p:nvPr/>
        </p:nvGrpSpPr>
        <p:grpSpPr>
          <a:xfrm>
            <a:off x="8196000" y="135875"/>
            <a:ext cx="619300" cy="330925"/>
            <a:chOff x="5031250" y="135875"/>
            <a:chExt cx="619300" cy="330925"/>
          </a:xfrm>
        </p:grpSpPr>
        <p:sp>
          <p:nvSpPr>
            <p:cNvPr id="2036" name="Google Shape;2036;p123"/>
            <p:cNvSpPr/>
            <p:nvPr/>
          </p:nvSpPr>
          <p:spPr>
            <a:xfrm>
              <a:off x="5031250" y="13587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23"/>
            <p:cNvSpPr/>
            <p:nvPr/>
          </p:nvSpPr>
          <p:spPr>
            <a:xfrm>
              <a:off x="5195653" y="34680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23"/>
            <p:cNvSpPr/>
            <p:nvPr/>
          </p:nvSpPr>
          <p:spPr>
            <a:xfrm>
              <a:off x="5530550" y="346800"/>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123"/>
          <p:cNvGrpSpPr/>
          <p:nvPr/>
        </p:nvGrpSpPr>
        <p:grpSpPr>
          <a:xfrm>
            <a:off x="276425" y="4185388"/>
            <a:ext cx="284403" cy="690563"/>
            <a:chOff x="276425" y="4185388"/>
            <a:chExt cx="284403" cy="690563"/>
          </a:xfrm>
        </p:grpSpPr>
        <p:sp>
          <p:nvSpPr>
            <p:cNvPr id="2040" name="Google Shape;2040;p123"/>
            <p:cNvSpPr/>
            <p:nvPr/>
          </p:nvSpPr>
          <p:spPr>
            <a:xfrm>
              <a:off x="276425" y="4545025"/>
              <a:ext cx="120000" cy="12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23"/>
            <p:cNvSpPr/>
            <p:nvPr/>
          </p:nvSpPr>
          <p:spPr>
            <a:xfrm>
              <a:off x="440828" y="4755950"/>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23"/>
            <p:cNvSpPr/>
            <p:nvPr/>
          </p:nvSpPr>
          <p:spPr>
            <a:xfrm>
              <a:off x="440828" y="4185388"/>
              <a:ext cx="120000" cy="1200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43" name="Google Shape;2043;p123"/>
          <p:cNvCxnSpPr/>
          <p:nvPr/>
        </p:nvCxnSpPr>
        <p:spPr>
          <a:xfrm>
            <a:off x="4570500" y="4836313"/>
            <a:ext cx="4570500" cy="0"/>
          </a:xfrm>
          <a:prstGeom prst="straightConnector1">
            <a:avLst/>
          </a:prstGeom>
          <a:noFill/>
          <a:ln cap="flat" cmpd="sng" w="9525">
            <a:solidFill>
              <a:schemeClr val="dk1"/>
            </a:solidFill>
            <a:prstDash val="solid"/>
            <a:round/>
            <a:headEnd len="med" w="med" type="none"/>
            <a:tailEnd len="med" w="med" type="none"/>
          </a:ln>
        </p:spPr>
      </p:cxnSp>
      <p:pic>
        <p:nvPicPr>
          <p:cNvPr id="2044" name="Google Shape;2044;p123"/>
          <p:cNvPicPr preferRelativeResize="0"/>
          <p:nvPr/>
        </p:nvPicPr>
        <p:blipFill>
          <a:blip r:embed="rId3">
            <a:alphaModFix/>
          </a:blip>
          <a:stretch>
            <a:fillRect/>
          </a:stretch>
        </p:blipFill>
        <p:spPr>
          <a:xfrm>
            <a:off x="276425" y="2203675"/>
            <a:ext cx="3750600" cy="2528854"/>
          </a:xfrm>
          <a:prstGeom prst="rect">
            <a:avLst/>
          </a:prstGeom>
          <a:noFill/>
          <a:ln>
            <a:noFill/>
          </a:ln>
        </p:spPr>
      </p:pic>
      <p:pic>
        <p:nvPicPr>
          <p:cNvPr id="2045" name="Google Shape;2045;p123"/>
          <p:cNvPicPr preferRelativeResize="0"/>
          <p:nvPr/>
        </p:nvPicPr>
        <p:blipFill>
          <a:blip r:embed="rId4">
            <a:alphaModFix/>
          </a:blip>
          <a:stretch>
            <a:fillRect/>
          </a:stretch>
        </p:blipFill>
        <p:spPr>
          <a:xfrm>
            <a:off x="1308075" y="424525"/>
            <a:ext cx="1512349" cy="16618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5" name="Shape 2235"/>
        <p:cNvGrpSpPr/>
        <p:nvPr/>
      </p:nvGrpSpPr>
      <p:grpSpPr>
        <a:xfrm>
          <a:off x="0" y="0"/>
          <a:ext cx="0" cy="0"/>
          <a:chOff x="0" y="0"/>
          <a:chExt cx="0" cy="0"/>
        </a:xfrm>
      </p:grpSpPr>
      <p:sp>
        <p:nvSpPr>
          <p:cNvPr id="2236" name="Google Shape;2236;p13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Data Modelling: Clustering (Con’t) </a:t>
            </a:r>
            <a:endParaRPr sz="2400"/>
          </a:p>
        </p:txBody>
      </p:sp>
      <p:cxnSp>
        <p:nvCxnSpPr>
          <p:cNvPr id="2237" name="Google Shape;2237;p132"/>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
        <p:nvSpPr>
          <p:cNvPr id="2238" name="Google Shape;2238;p132"/>
          <p:cNvSpPr txBox="1"/>
          <p:nvPr/>
        </p:nvSpPr>
        <p:spPr>
          <a:xfrm>
            <a:off x="1545128" y="1344513"/>
            <a:ext cx="2530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800">
              <a:solidFill>
                <a:schemeClr val="dk1"/>
              </a:solidFill>
              <a:latin typeface="Open Sans"/>
              <a:ea typeface="Open Sans"/>
              <a:cs typeface="Open Sans"/>
              <a:sym typeface="Open Sans"/>
            </a:endParaRPr>
          </a:p>
        </p:txBody>
      </p:sp>
      <p:sp>
        <p:nvSpPr>
          <p:cNvPr id="2239" name="Google Shape;2239;p132"/>
          <p:cNvSpPr txBox="1"/>
          <p:nvPr/>
        </p:nvSpPr>
        <p:spPr>
          <a:xfrm>
            <a:off x="2615375" y="1112188"/>
            <a:ext cx="3913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Exploring Clustering Characteristics</a:t>
            </a:r>
            <a:endParaRPr>
              <a:solidFill>
                <a:schemeClr val="dk1"/>
              </a:solidFill>
              <a:latin typeface="Open Sans"/>
              <a:ea typeface="Open Sans"/>
              <a:cs typeface="Open Sans"/>
              <a:sym typeface="Open Sans"/>
            </a:endParaRPr>
          </a:p>
        </p:txBody>
      </p:sp>
      <p:pic>
        <p:nvPicPr>
          <p:cNvPr id="2240" name="Google Shape;2240;p132"/>
          <p:cNvPicPr preferRelativeResize="0"/>
          <p:nvPr/>
        </p:nvPicPr>
        <p:blipFill>
          <a:blip r:embed="rId3">
            <a:alphaModFix/>
          </a:blip>
          <a:stretch>
            <a:fillRect/>
          </a:stretch>
        </p:blipFill>
        <p:spPr>
          <a:xfrm>
            <a:off x="407688" y="1513924"/>
            <a:ext cx="2111834" cy="1189152"/>
          </a:xfrm>
          <a:prstGeom prst="rect">
            <a:avLst/>
          </a:prstGeom>
          <a:noFill/>
          <a:ln>
            <a:noFill/>
          </a:ln>
        </p:spPr>
      </p:pic>
      <p:pic>
        <p:nvPicPr>
          <p:cNvPr id="2241" name="Google Shape;2241;p132"/>
          <p:cNvPicPr preferRelativeResize="0"/>
          <p:nvPr/>
        </p:nvPicPr>
        <p:blipFill>
          <a:blip r:embed="rId4">
            <a:alphaModFix/>
          </a:blip>
          <a:stretch>
            <a:fillRect/>
          </a:stretch>
        </p:blipFill>
        <p:spPr>
          <a:xfrm>
            <a:off x="2682495" y="1470137"/>
            <a:ext cx="2063672" cy="1189152"/>
          </a:xfrm>
          <a:prstGeom prst="rect">
            <a:avLst/>
          </a:prstGeom>
          <a:noFill/>
          <a:ln>
            <a:noFill/>
          </a:ln>
        </p:spPr>
      </p:pic>
      <p:pic>
        <p:nvPicPr>
          <p:cNvPr id="2242" name="Google Shape;2242;p132"/>
          <p:cNvPicPr preferRelativeResize="0"/>
          <p:nvPr/>
        </p:nvPicPr>
        <p:blipFill>
          <a:blip r:embed="rId5">
            <a:alphaModFix/>
          </a:blip>
          <a:stretch>
            <a:fillRect/>
          </a:stretch>
        </p:blipFill>
        <p:spPr>
          <a:xfrm>
            <a:off x="543830" y="2699484"/>
            <a:ext cx="1975686" cy="1189152"/>
          </a:xfrm>
          <a:prstGeom prst="rect">
            <a:avLst/>
          </a:prstGeom>
          <a:noFill/>
          <a:ln>
            <a:noFill/>
          </a:ln>
        </p:spPr>
      </p:pic>
      <p:pic>
        <p:nvPicPr>
          <p:cNvPr id="2243" name="Google Shape;2243;p132"/>
          <p:cNvPicPr preferRelativeResize="0"/>
          <p:nvPr/>
        </p:nvPicPr>
        <p:blipFill>
          <a:blip r:embed="rId6">
            <a:alphaModFix/>
          </a:blip>
          <a:stretch>
            <a:fillRect/>
          </a:stretch>
        </p:blipFill>
        <p:spPr>
          <a:xfrm>
            <a:off x="2770476" y="2728843"/>
            <a:ext cx="1975695" cy="1130439"/>
          </a:xfrm>
          <a:prstGeom prst="rect">
            <a:avLst/>
          </a:prstGeom>
          <a:noFill/>
          <a:ln>
            <a:noFill/>
          </a:ln>
        </p:spPr>
      </p:pic>
      <p:pic>
        <p:nvPicPr>
          <p:cNvPr id="2244" name="Google Shape;2244;p132"/>
          <p:cNvPicPr preferRelativeResize="0"/>
          <p:nvPr/>
        </p:nvPicPr>
        <p:blipFill rotWithShape="1">
          <a:blip r:embed="rId7">
            <a:alphaModFix/>
          </a:blip>
          <a:srcRect b="0" l="0" r="2171" t="0"/>
          <a:stretch/>
        </p:blipFill>
        <p:spPr>
          <a:xfrm>
            <a:off x="4976493" y="1452030"/>
            <a:ext cx="3759818" cy="2454732"/>
          </a:xfrm>
          <a:prstGeom prst="rect">
            <a:avLst/>
          </a:prstGeom>
          <a:noFill/>
          <a:ln>
            <a:noFill/>
          </a:ln>
        </p:spPr>
      </p:pic>
      <p:sp>
        <p:nvSpPr>
          <p:cNvPr id="2245" name="Google Shape;2245;p132"/>
          <p:cNvSpPr txBox="1"/>
          <p:nvPr/>
        </p:nvSpPr>
        <p:spPr>
          <a:xfrm>
            <a:off x="1789025" y="4124075"/>
            <a:ext cx="5565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Open Sans"/>
                <a:ea typeface="Open Sans"/>
                <a:cs typeface="Open Sans"/>
                <a:sym typeface="Open Sans"/>
              </a:rPr>
              <a:t>Model Evaluation:</a:t>
            </a:r>
            <a:r>
              <a:rPr lang="en" sz="1300">
                <a:solidFill>
                  <a:schemeClr val="dk1"/>
                </a:solidFill>
                <a:latin typeface="Open Sans"/>
                <a:ea typeface="Open Sans"/>
                <a:cs typeface="Open Sans"/>
                <a:sym typeface="Open Sans"/>
              </a:rPr>
              <a:t>    Silhouette Score</a:t>
            </a:r>
            <a:r>
              <a:rPr lang="en" sz="1300">
                <a:solidFill>
                  <a:schemeClr val="dk1"/>
                </a:solidFill>
                <a:latin typeface="Open Sans"/>
                <a:ea typeface="Open Sans"/>
                <a:cs typeface="Open Sans"/>
                <a:sym typeface="Open Sans"/>
              </a:rPr>
              <a:t>: .3194      Inertia: 299.38</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sp>
        <p:nvSpPr>
          <p:cNvPr id="2250" name="Google Shape;2250;p13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 of Insights</a:t>
            </a:r>
            <a:endParaRPr/>
          </a:p>
        </p:txBody>
      </p:sp>
      <p:cxnSp>
        <p:nvCxnSpPr>
          <p:cNvPr id="2251" name="Google Shape;2251;p133"/>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
        <p:nvSpPr>
          <p:cNvPr id="2252" name="Google Shape;2252;p133"/>
          <p:cNvSpPr txBox="1"/>
          <p:nvPr/>
        </p:nvSpPr>
        <p:spPr>
          <a:xfrm>
            <a:off x="1024250" y="1227600"/>
            <a:ext cx="73404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Open Sans"/>
                <a:ea typeface="Open Sans"/>
                <a:cs typeface="Open Sans"/>
                <a:sym typeface="Open Sans"/>
              </a:rPr>
              <a:t>Hypothesis</a:t>
            </a:r>
            <a:r>
              <a:rPr b="1" lang="en" sz="1800">
                <a:solidFill>
                  <a:schemeClr val="dk1"/>
                </a:solidFill>
                <a:latin typeface="Open Sans"/>
                <a:ea typeface="Open Sans"/>
                <a:cs typeface="Open Sans"/>
                <a:sym typeface="Open Sans"/>
              </a:rPr>
              <a:t>:</a:t>
            </a:r>
            <a:r>
              <a:rPr lang="en" sz="1800">
                <a:solidFill>
                  <a:schemeClr val="dk1"/>
                </a:solidFill>
                <a:latin typeface="Open Sans"/>
                <a:ea typeface="Open Sans"/>
                <a:cs typeface="Open Sans"/>
                <a:sym typeface="Open Sans"/>
              </a:rPr>
              <a:t> </a:t>
            </a:r>
            <a:r>
              <a:rPr lang="en" sz="1800">
                <a:solidFill>
                  <a:schemeClr val="dk1"/>
                </a:solidFill>
                <a:latin typeface="Open Sans"/>
                <a:ea typeface="Open Sans"/>
                <a:cs typeface="Open Sans"/>
                <a:sym typeface="Open Sans"/>
              </a:rPr>
              <a:t>There is a </a:t>
            </a:r>
            <a:r>
              <a:rPr b="1" lang="en" sz="1800">
                <a:solidFill>
                  <a:schemeClr val="dk1"/>
                </a:solidFill>
                <a:latin typeface="Open Sans"/>
                <a:ea typeface="Open Sans"/>
                <a:cs typeface="Open Sans"/>
                <a:sym typeface="Open Sans"/>
              </a:rPr>
              <a:t>positive</a:t>
            </a:r>
            <a:r>
              <a:rPr lang="en" sz="1800">
                <a:solidFill>
                  <a:schemeClr val="dk1"/>
                </a:solidFill>
                <a:latin typeface="Open Sans"/>
                <a:ea typeface="Open Sans"/>
                <a:cs typeface="Open Sans"/>
                <a:sym typeface="Open Sans"/>
              </a:rPr>
              <a:t> correlation between the </a:t>
            </a:r>
            <a:r>
              <a:rPr lang="en" sz="1800" u="sng">
                <a:solidFill>
                  <a:schemeClr val="dk1"/>
                </a:solidFill>
                <a:latin typeface="Open Sans"/>
                <a:ea typeface="Open Sans"/>
                <a:cs typeface="Open Sans"/>
                <a:sym typeface="Open Sans"/>
              </a:rPr>
              <a:t>number of stops near subway stations</a:t>
            </a:r>
            <a:r>
              <a:rPr lang="en" sz="1800">
                <a:solidFill>
                  <a:schemeClr val="dk1"/>
                </a:solidFill>
                <a:latin typeface="Open Sans"/>
                <a:ea typeface="Open Sans"/>
                <a:cs typeface="Open Sans"/>
                <a:sym typeface="Open Sans"/>
              </a:rPr>
              <a:t> and the </a:t>
            </a:r>
            <a:r>
              <a:rPr lang="en" sz="1800" u="sng">
                <a:solidFill>
                  <a:schemeClr val="dk1"/>
                </a:solidFill>
                <a:latin typeface="Open Sans"/>
                <a:ea typeface="Open Sans"/>
                <a:cs typeface="Open Sans"/>
                <a:sym typeface="Open Sans"/>
              </a:rPr>
              <a:t>average ridership</a:t>
            </a:r>
            <a:r>
              <a:rPr lang="en" sz="1800">
                <a:solidFill>
                  <a:schemeClr val="dk1"/>
                </a:solidFill>
                <a:latin typeface="Open Sans"/>
                <a:ea typeface="Open Sans"/>
                <a:cs typeface="Open Sans"/>
                <a:sym typeface="Open Sans"/>
              </a:rPr>
              <a:t> on different bus routes</a:t>
            </a:r>
            <a:endParaRPr/>
          </a:p>
        </p:txBody>
      </p:sp>
      <p:sp>
        <p:nvSpPr>
          <p:cNvPr id="2253" name="Google Shape;2253;p133"/>
          <p:cNvSpPr txBox="1"/>
          <p:nvPr/>
        </p:nvSpPr>
        <p:spPr>
          <a:xfrm>
            <a:off x="1223225" y="2243400"/>
            <a:ext cx="66975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Open Sans"/>
                <a:ea typeface="Open Sans"/>
                <a:cs typeface="Open Sans"/>
                <a:sym typeface="Open Sans"/>
              </a:rPr>
              <a:t>Findings: </a:t>
            </a:r>
            <a:endParaRPr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Main region groups to consider:</a:t>
            </a:r>
            <a:endParaRPr sz="1800">
              <a:solidFill>
                <a:schemeClr val="dk1"/>
              </a:solidFill>
              <a:latin typeface="Open Sans"/>
              <a:ea typeface="Open Sans"/>
              <a:cs typeface="Open Sans"/>
              <a:sym typeface="Open Sans"/>
            </a:endParaRPr>
          </a:p>
          <a:p>
            <a:pPr indent="-342900" lvl="1" marL="13716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 ridership, ↑ stops along route, ↓ stops near subway station </a:t>
            </a:r>
            <a:endParaRPr sz="1800">
              <a:solidFill>
                <a:schemeClr val="dk1"/>
              </a:solidFill>
              <a:latin typeface="Open Sans"/>
              <a:ea typeface="Open Sans"/>
              <a:cs typeface="Open Sans"/>
              <a:sym typeface="Open Sans"/>
            </a:endParaRPr>
          </a:p>
          <a:p>
            <a:pPr indent="-342900" lvl="2" marL="18288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Queens, Staten Island </a:t>
            </a:r>
            <a:endParaRPr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Room for improvement </a:t>
            </a:r>
            <a:endParaRPr sz="1800">
              <a:solidFill>
                <a:schemeClr val="dk1"/>
              </a:solidFill>
              <a:latin typeface="Open Sans"/>
              <a:ea typeface="Open Sans"/>
              <a:cs typeface="Open Sans"/>
              <a:sym typeface="Open Sans"/>
            </a:endParaRPr>
          </a:p>
          <a:p>
            <a:pPr indent="-342900" lvl="1" marL="13716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Feature engineering</a:t>
            </a:r>
            <a:endParaRPr sz="1800">
              <a:solidFill>
                <a:schemeClr val="dk1"/>
              </a:solidFill>
              <a:latin typeface="Open Sans"/>
              <a:ea typeface="Open Sans"/>
              <a:cs typeface="Open Sans"/>
              <a:sym typeface="Open Sans"/>
            </a:endParaRPr>
          </a:p>
          <a:p>
            <a:pPr indent="-342900" lvl="1" marL="13716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Variety in bus route characteristics</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7" name="Shape 2257"/>
        <p:cNvGrpSpPr/>
        <p:nvPr/>
      </p:nvGrpSpPr>
      <p:grpSpPr>
        <a:xfrm>
          <a:off x="0" y="0"/>
          <a:ext cx="0" cy="0"/>
          <a:chOff x="0" y="0"/>
          <a:chExt cx="0" cy="0"/>
        </a:xfrm>
      </p:grpSpPr>
      <p:sp>
        <p:nvSpPr>
          <p:cNvPr id="2258" name="Google Shape;2258;p134"/>
          <p:cNvSpPr txBox="1"/>
          <p:nvPr>
            <p:ph type="title"/>
          </p:nvPr>
        </p:nvSpPr>
        <p:spPr>
          <a:xfrm>
            <a:off x="322963" y="1778025"/>
            <a:ext cx="3473400" cy="141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l">
              <a:spcBef>
                <a:spcPts val="0"/>
              </a:spcBef>
              <a:spcAft>
                <a:spcPts val="0"/>
              </a:spcAft>
              <a:buNone/>
            </a:pPr>
            <a:r>
              <a:t/>
            </a:r>
            <a:endParaRPr/>
          </a:p>
        </p:txBody>
      </p:sp>
      <p:pic>
        <p:nvPicPr>
          <p:cNvPr id="2259" name="Google Shape;2259;p134"/>
          <p:cNvPicPr preferRelativeResize="0"/>
          <p:nvPr/>
        </p:nvPicPr>
        <p:blipFill>
          <a:blip r:embed="rId3">
            <a:alphaModFix/>
          </a:blip>
          <a:stretch>
            <a:fillRect/>
          </a:stretch>
        </p:blipFill>
        <p:spPr>
          <a:xfrm>
            <a:off x="3903725" y="882638"/>
            <a:ext cx="5067350" cy="3378224"/>
          </a:xfrm>
          <a:prstGeom prst="rect">
            <a:avLst/>
          </a:prstGeom>
          <a:noFill/>
          <a:ln>
            <a:noFill/>
          </a:ln>
        </p:spPr>
      </p:pic>
      <p:pic>
        <p:nvPicPr>
          <p:cNvPr id="2260" name="Google Shape;2260;p134"/>
          <p:cNvPicPr preferRelativeResize="0"/>
          <p:nvPr/>
        </p:nvPicPr>
        <p:blipFill>
          <a:blip r:embed="rId4">
            <a:alphaModFix/>
          </a:blip>
          <a:stretch>
            <a:fillRect/>
          </a:stretch>
        </p:blipFill>
        <p:spPr>
          <a:xfrm>
            <a:off x="3069721" y="3188621"/>
            <a:ext cx="1458975" cy="1458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sp>
        <p:nvSpPr>
          <p:cNvPr id="2050" name="Google Shape;2050;p12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 </a:t>
            </a:r>
            <a:endParaRPr/>
          </a:p>
        </p:txBody>
      </p:sp>
      <p:sp>
        <p:nvSpPr>
          <p:cNvPr id="2051" name="Google Shape;2051;p124"/>
          <p:cNvSpPr txBox="1"/>
          <p:nvPr>
            <p:ph idx="3" type="subTitle"/>
          </p:nvPr>
        </p:nvSpPr>
        <p:spPr>
          <a:xfrm>
            <a:off x="672824" y="2523725"/>
            <a:ext cx="3101700" cy="5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Megan Alicea</a:t>
            </a:r>
            <a:endParaRPr/>
          </a:p>
        </p:txBody>
      </p:sp>
      <p:sp>
        <p:nvSpPr>
          <p:cNvPr id="2052" name="Google Shape;2052;p124"/>
          <p:cNvSpPr txBox="1"/>
          <p:nvPr>
            <p:ph idx="4" type="subTitle"/>
          </p:nvPr>
        </p:nvSpPr>
        <p:spPr>
          <a:xfrm>
            <a:off x="5821824" y="2531438"/>
            <a:ext cx="2928300" cy="4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Tiffany Tran</a:t>
            </a:r>
            <a:endParaRPr/>
          </a:p>
        </p:txBody>
      </p:sp>
      <p:cxnSp>
        <p:nvCxnSpPr>
          <p:cNvPr id="2053" name="Google Shape;2053;p124"/>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grpSp>
        <p:nvGrpSpPr>
          <p:cNvPr id="2054" name="Google Shape;2054;p124"/>
          <p:cNvGrpSpPr/>
          <p:nvPr/>
        </p:nvGrpSpPr>
        <p:grpSpPr>
          <a:xfrm>
            <a:off x="8127066" y="1050393"/>
            <a:ext cx="838995" cy="799177"/>
            <a:chOff x="5694450" y="929325"/>
            <a:chExt cx="607000" cy="578150"/>
          </a:xfrm>
        </p:grpSpPr>
        <p:sp>
          <p:nvSpPr>
            <p:cNvPr id="2055" name="Google Shape;2055;p124"/>
            <p:cNvSpPr/>
            <p:nvPr/>
          </p:nvSpPr>
          <p:spPr>
            <a:xfrm>
              <a:off x="5694450" y="929325"/>
              <a:ext cx="607000" cy="354825"/>
            </a:xfrm>
            <a:custGeom>
              <a:rect b="b" l="l" r="r" t="t"/>
              <a:pathLst>
                <a:path extrusionOk="0" h="14193" w="24280">
                  <a:moveTo>
                    <a:pt x="11171" y="0"/>
                  </a:moveTo>
                  <a:cubicBezTo>
                    <a:pt x="8128" y="0"/>
                    <a:pt x="5661" y="2457"/>
                    <a:pt x="5642" y="5491"/>
                  </a:cubicBezTo>
                  <a:cubicBezTo>
                    <a:pt x="5255" y="5387"/>
                    <a:pt x="4858" y="5321"/>
                    <a:pt x="4442" y="5321"/>
                  </a:cubicBezTo>
                  <a:cubicBezTo>
                    <a:pt x="1985" y="5321"/>
                    <a:pt x="0" y="7305"/>
                    <a:pt x="0" y="9763"/>
                  </a:cubicBezTo>
                  <a:cubicBezTo>
                    <a:pt x="0" y="12210"/>
                    <a:pt x="1853" y="14053"/>
                    <a:pt x="4178" y="14185"/>
                  </a:cubicBezTo>
                  <a:cubicBezTo>
                    <a:pt x="4220" y="14190"/>
                    <a:pt x="8376" y="14193"/>
                    <a:pt x="12532" y="14193"/>
                  </a:cubicBezTo>
                  <a:cubicBezTo>
                    <a:pt x="16688" y="14193"/>
                    <a:pt x="20844" y="14190"/>
                    <a:pt x="20886" y="14185"/>
                  </a:cubicBezTo>
                  <a:lnTo>
                    <a:pt x="20990" y="14185"/>
                  </a:lnTo>
                  <a:lnTo>
                    <a:pt x="20990" y="14176"/>
                  </a:lnTo>
                  <a:cubicBezTo>
                    <a:pt x="22833" y="13996"/>
                    <a:pt x="24279" y="12437"/>
                    <a:pt x="24279" y="10547"/>
                  </a:cubicBezTo>
                  <a:cubicBezTo>
                    <a:pt x="24279" y="8865"/>
                    <a:pt x="23145" y="7457"/>
                    <a:pt x="21614" y="7031"/>
                  </a:cubicBezTo>
                  <a:cubicBezTo>
                    <a:pt x="21614" y="6994"/>
                    <a:pt x="21614" y="6965"/>
                    <a:pt x="21614" y="6937"/>
                  </a:cubicBezTo>
                  <a:cubicBezTo>
                    <a:pt x="21614" y="4924"/>
                    <a:pt x="19979" y="3289"/>
                    <a:pt x="17957" y="3289"/>
                  </a:cubicBezTo>
                  <a:cubicBezTo>
                    <a:pt x="17390" y="3289"/>
                    <a:pt x="16860" y="3421"/>
                    <a:pt x="16378" y="3648"/>
                  </a:cubicBezTo>
                  <a:cubicBezTo>
                    <a:pt x="15613" y="1522"/>
                    <a:pt x="13572" y="0"/>
                    <a:pt x="11171" y="0"/>
                  </a:cubicBezTo>
                  <a:close/>
                </a:path>
              </a:pathLst>
            </a:custGeom>
            <a:solidFill>
              <a:schemeClr val="accen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24"/>
            <p:cNvSpPr/>
            <p:nvPr/>
          </p:nvSpPr>
          <p:spPr>
            <a:xfrm>
              <a:off x="5862675" y="1216625"/>
              <a:ext cx="199675" cy="290850"/>
            </a:xfrm>
            <a:custGeom>
              <a:rect b="b" l="l" r="r" t="t"/>
              <a:pathLst>
                <a:path extrusionOk="0" h="11634" w="7987">
                  <a:moveTo>
                    <a:pt x="2552" y="0"/>
                  </a:moveTo>
                  <a:lnTo>
                    <a:pt x="2552" y="6398"/>
                  </a:lnTo>
                  <a:lnTo>
                    <a:pt x="0" y="6398"/>
                  </a:lnTo>
                  <a:lnTo>
                    <a:pt x="1994" y="9016"/>
                  </a:lnTo>
                  <a:lnTo>
                    <a:pt x="3998" y="11634"/>
                  </a:lnTo>
                  <a:lnTo>
                    <a:pt x="5992" y="9016"/>
                  </a:lnTo>
                  <a:lnTo>
                    <a:pt x="7986" y="6398"/>
                  </a:lnTo>
                  <a:lnTo>
                    <a:pt x="5434" y="6398"/>
                  </a:lnTo>
                  <a:lnTo>
                    <a:pt x="5434"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24"/>
            <p:cNvSpPr/>
            <p:nvPr/>
          </p:nvSpPr>
          <p:spPr>
            <a:xfrm>
              <a:off x="5933325" y="1085250"/>
              <a:ext cx="199900" cy="290875"/>
            </a:xfrm>
            <a:custGeom>
              <a:rect b="b" l="l" r="r" t="t"/>
              <a:pathLst>
                <a:path extrusionOk="0" h="11635" w="7996">
                  <a:moveTo>
                    <a:pt x="3998" y="0"/>
                  </a:moveTo>
                  <a:lnTo>
                    <a:pt x="2004" y="2618"/>
                  </a:lnTo>
                  <a:lnTo>
                    <a:pt x="0" y="5236"/>
                  </a:lnTo>
                  <a:lnTo>
                    <a:pt x="2561" y="5236"/>
                  </a:lnTo>
                  <a:lnTo>
                    <a:pt x="2561" y="11634"/>
                  </a:lnTo>
                  <a:lnTo>
                    <a:pt x="5434" y="11634"/>
                  </a:lnTo>
                  <a:lnTo>
                    <a:pt x="5434" y="5236"/>
                  </a:lnTo>
                  <a:lnTo>
                    <a:pt x="7995" y="5236"/>
                  </a:lnTo>
                  <a:lnTo>
                    <a:pt x="5992" y="2618"/>
                  </a:lnTo>
                  <a:lnTo>
                    <a:pt x="3998" y="0"/>
                  </a:lnTo>
                  <a:close/>
                </a:path>
              </a:pathLst>
            </a:custGeom>
            <a:solidFill>
              <a:schemeClr val="lt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124"/>
          <p:cNvGrpSpPr/>
          <p:nvPr/>
        </p:nvGrpSpPr>
        <p:grpSpPr>
          <a:xfrm>
            <a:off x="153372" y="3445577"/>
            <a:ext cx="519461" cy="799222"/>
            <a:chOff x="3334313" y="1341356"/>
            <a:chExt cx="798434" cy="1228438"/>
          </a:xfrm>
        </p:grpSpPr>
        <p:sp>
          <p:nvSpPr>
            <p:cNvPr id="2059" name="Google Shape;2059;p124"/>
            <p:cNvSpPr/>
            <p:nvPr/>
          </p:nvSpPr>
          <p:spPr>
            <a:xfrm>
              <a:off x="3334313" y="1341356"/>
              <a:ext cx="798434" cy="999971"/>
            </a:xfrm>
            <a:custGeom>
              <a:rect b="b" l="l" r="r" t="t"/>
              <a:pathLst>
                <a:path extrusionOk="0" h="20228" w="16152">
                  <a:moveTo>
                    <a:pt x="8144" y="1"/>
                  </a:moveTo>
                  <a:cubicBezTo>
                    <a:pt x="8069" y="1"/>
                    <a:pt x="7995" y="2"/>
                    <a:pt x="7920" y="4"/>
                  </a:cubicBezTo>
                  <a:cubicBezTo>
                    <a:pt x="3791" y="117"/>
                    <a:pt x="379" y="3444"/>
                    <a:pt x="152" y="7564"/>
                  </a:cubicBezTo>
                  <a:cubicBezTo>
                    <a:pt x="1" y="10305"/>
                    <a:pt x="1239" y="12762"/>
                    <a:pt x="3214" y="14312"/>
                  </a:cubicBezTo>
                  <a:cubicBezTo>
                    <a:pt x="3791" y="14765"/>
                    <a:pt x="4291" y="15323"/>
                    <a:pt x="4641" y="15966"/>
                  </a:cubicBezTo>
                  <a:cubicBezTo>
                    <a:pt x="4991" y="16589"/>
                    <a:pt x="5274" y="17393"/>
                    <a:pt x="5340" y="18357"/>
                  </a:cubicBezTo>
                  <a:lnTo>
                    <a:pt x="5340" y="20228"/>
                  </a:lnTo>
                  <a:lnTo>
                    <a:pt x="10945" y="20228"/>
                  </a:lnTo>
                  <a:lnTo>
                    <a:pt x="10954" y="18347"/>
                  </a:lnTo>
                  <a:cubicBezTo>
                    <a:pt x="11020" y="17383"/>
                    <a:pt x="11304" y="16599"/>
                    <a:pt x="11644" y="15966"/>
                  </a:cubicBezTo>
                  <a:cubicBezTo>
                    <a:pt x="12003" y="15314"/>
                    <a:pt x="12513" y="14756"/>
                    <a:pt x="13099" y="14293"/>
                  </a:cubicBezTo>
                  <a:cubicBezTo>
                    <a:pt x="14961" y="12828"/>
                    <a:pt x="16152" y="10560"/>
                    <a:pt x="16152" y="8008"/>
                  </a:cubicBezTo>
                  <a:cubicBezTo>
                    <a:pt x="16152" y="3584"/>
                    <a:pt x="12568" y="1"/>
                    <a:pt x="8144" y="1"/>
                  </a:cubicBezTo>
                  <a:close/>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24"/>
            <p:cNvSpPr/>
            <p:nvPr/>
          </p:nvSpPr>
          <p:spPr>
            <a:xfrm>
              <a:off x="3625368" y="2491686"/>
              <a:ext cx="222891" cy="78107"/>
            </a:xfrm>
            <a:custGeom>
              <a:rect b="b" l="l" r="r" t="t"/>
              <a:pathLst>
                <a:path extrusionOk="0" h="1580" w="4509">
                  <a:moveTo>
                    <a:pt x="1" y="1"/>
                  </a:moveTo>
                  <a:lnTo>
                    <a:pt x="1" y="1579"/>
                  </a:lnTo>
                  <a:lnTo>
                    <a:pt x="4509" y="1579"/>
                  </a:lnTo>
                  <a:lnTo>
                    <a:pt x="4509" y="1"/>
                  </a:ln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24"/>
            <p:cNvSpPr/>
            <p:nvPr/>
          </p:nvSpPr>
          <p:spPr>
            <a:xfrm>
              <a:off x="3560415" y="2332410"/>
              <a:ext cx="353245" cy="177126"/>
            </a:xfrm>
            <a:custGeom>
              <a:rect b="b" l="l" r="r" t="t"/>
              <a:pathLst>
                <a:path extrusionOk="0" h="3583" w="7146">
                  <a:moveTo>
                    <a:pt x="1" y="0"/>
                  </a:moveTo>
                  <a:lnTo>
                    <a:pt x="1" y="3582"/>
                  </a:lnTo>
                  <a:lnTo>
                    <a:pt x="7146" y="3582"/>
                  </a:lnTo>
                  <a:lnTo>
                    <a:pt x="7146" y="0"/>
                  </a:ln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24"/>
            <p:cNvSpPr/>
            <p:nvPr/>
          </p:nvSpPr>
          <p:spPr>
            <a:xfrm>
              <a:off x="3546425" y="2360884"/>
              <a:ext cx="381273" cy="27634"/>
            </a:xfrm>
            <a:custGeom>
              <a:rect b="b" l="l" r="r" t="t"/>
              <a:pathLst>
                <a:path extrusionOk="0" h="559" w="7713">
                  <a:moveTo>
                    <a:pt x="0" y="1"/>
                  </a:moveTo>
                  <a:lnTo>
                    <a:pt x="0" y="558"/>
                  </a:lnTo>
                  <a:lnTo>
                    <a:pt x="7712" y="558"/>
                  </a:lnTo>
                  <a:lnTo>
                    <a:pt x="7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24"/>
            <p:cNvSpPr/>
            <p:nvPr/>
          </p:nvSpPr>
          <p:spPr>
            <a:xfrm>
              <a:off x="3546425" y="240715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24"/>
            <p:cNvSpPr/>
            <p:nvPr/>
          </p:nvSpPr>
          <p:spPr>
            <a:xfrm>
              <a:off x="3546425" y="2453424"/>
              <a:ext cx="381273" cy="27585"/>
            </a:xfrm>
            <a:custGeom>
              <a:rect b="b" l="l" r="r" t="t"/>
              <a:pathLst>
                <a:path extrusionOk="0" h="558" w="7713">
                  <a:moveTo>
                    <a:pt x="0" y="0"/>
                  </a:moveTo>
                  <a:lnTo>
                    <a:pt x="0" y="558"/>
                  </a:lnTo>
                  <a:lnTo>
                    <a:pt x="7712" y="558"/>
                  </a:lnTo>
                  <a:lnTo>
                    <a:pt x="7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24"/>
            <p:cNvSpPr/>
            <p:nvPr/>
          </p:nvSpPr>
          <p:spPr>
            <a:xfrm>
              <a:off x="3502530" y="1574141"/>
              <a:ext cx="488195" cy="377090"/>
            </a:xfrm>
            <a:custGeom>
              <a:rect b="b" l="l" r="r" t="t"/>
              <a:pathLst>
                <a:path extrusionOk="0" fill="none" h="7628" w="9876">
                  <a:moveTo>
                    <a:pt x="0" y="5435"/>
                  </a:moveTo>
                  <a:lnTo>
                    <a:pt x="1777" y="29"/>
                  </a:lnTo>
                  <a:lnTo>
                    <a:pt x="2826" y="7628"/>
                  </a:lnTo>
                  <a:lnTo>
                    <a:pt x="4801" y="1"/>
                  </a:lnTo>
                  <a:lnTo>
                    <a:pt x="6578" y="6333"/>
                  </a:lnTo>
                  <a:lnTo>
                    <a:pt x="8288" y="332"/>
                  </a:lnTo>
                  <a:lnTo>
                    <a:pt x="9876" y="5227"/>
                  </a:lnTo>
                </a:path>
              </a:pathLst>
            </a:custGeom>
            <a:solidFill>
              <a:schemeClr val="dk2"/>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 name="Google Shape;2066;p124"/>
          <p:cNvSpPr txBox="1"/>
          <p:nvPr>
            <p:ph idx="4" type="subTitle"/>
          </p:nvPr>
        </p:nvSpPr>
        <p:spPr>
          <a:xfrm>
            <a:off x="3259524" y="1546900"/>
            <a:ext cx="2928300" cy="4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Neil Parsa</a:t>
            </a:r>
            <a:endParaRPr/>
          </a:p>
        </p:txBody>
      </p:sp>
      <p:sp>
        <p:nvSpPr>
          <p:cNvPr id="2067" name="Google Shape;2067;p124"/>
          <p:cNvSpPr txBox="1"/>
          <p:nvPr>
            <p:ph idx="3" type="subTitle"/>
          </p:nvPr>
        </p:nvSpPr>
        <p:spPr>
          <a:xfrm>
            <a:off x="672824" y="2773560"/>
            <a:ext cx="3101700" cy="5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CIS Major, Fall 2023 Grad</a:t>
            </a:r>
            <a:endParaRPr sz="1400"/>
          </a:p>
        </p:txBody>
      </p:sp>
      <p:sp>
        <p:nvSpPr>
          <p:cNvPr id="2068" name="Google Shape;2068;p124"/>
          <p:cNvSpPr txBox="1"/>
          <p:nvPr>
            <p:ph idx="3" type="subTitle"/>
          </p:nvPr>
        </p:nvSpPr>
        <p:spPr>
          <a:xfrm>
            <a:off x="3264637" y="1677323"/>
            <a:ext cx="3101700" cy="5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CIS Major, Summer 2023 Grad</a:t>
            </a:r>
            <a:endParaRPr sz="1400"/>
          </a:p>
        </p:txBody>
      </p:sp>
      <p:sp>
        <p:nvSpPr>
          <p:cNvPr id="2069" name="Google Shape;2069;p124"/>
          <p:cNvSpPr txBox="1"/>
          <p:nvPr>
            <p:ph idx="3" type="subTitle"/>
          </p:nvPr>
        </p:nvSpPr>
        <p:spPr>
          <a:xfrm>
            <a:off x="5735124" y="2653210"/>
            <a:ext cx="3101700" cy="5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CIS Major, Fall 2023 Grad</a:t>
            </a:r>
            <a:endParaRPr sz="1400"/>
          </a:p>
        </p:txBody>
      </p:sp>
      <p:grpSp>
        <p:nvGrpSpPr>
          <p:cNvPr id="2070" name="Google Shape;2070;p124"/>
          <p:cNvGrpSpPr/>
          <p:nvPr/>
        </p:nvGrpSpPr>
        <p:grpSpPr>
          <a:xfrm>
            <a:off x="1921417" y="2030815"/>
            <a:ext cx="727666" cy="597309"/>
            <a:chOff x="2419469" y="1896399"/>
            <a:chExt cx="346921" cy="343953"/>
          </a:xfrm>
        </p:grpSpPr>
        <p:sp>
          <p:nvSpPr>
            <p:cNvPr id="2071" name="Google Shape;2071;p124"/>
            <p:cNvSpPr/>
            <p:nvPr/>
          </p:nvSpPr>
          <p:spPr>
            <a:xfrm>
              <a:off x="2667173" y="207999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E58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24"/>
            <p:cNvSpPr/>
            <p:nvPr/>
          </p:nvSpPr>
          <p:spPr>
            <a:xfrm>
              <a:off x="2626882" y="207999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E58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24"/>
            <p:cNvSpPr/>
            <p:nvPr/>
          </p:nvSpPr>
          <p:spPr>
            <a:xfrm>
              <a:off x="2666730" y="201404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E58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24"/>
            <p:cNvSpPr/>
            <p:nvPr/>
          </p:nvSpPr>
          <p:spPr>
            <a:xfrm>
              <a:off x="2518556" y="207999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24"/>
            <p:cNvSpPr/>
            <p:nvPr/>
          </p:nvSpPr>
          <p:spPr>
            <a:xfrm>
              <a:off x="2478265" y="207999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24"/>
            <p:cNvSpPr/>
            <p:nvPr/>
          </p:nvSpPr>
          <p:spPr>
            <a:xfrm>
              <a:off x="2518087" y="201404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24"/>
            <p:cNvSpPr/>
            <p:nvPr/>
          </p:nvSpPr>
          <p:spPr>
            <a:xfrm>
              <a:off x="2592916" y="208192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94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24"/>
            <p:cNvSpPr/>
            <p:nvPr/>
          </p:nvSpPr>
          <p:spPr>
            <a:xfrm>
              <a:off x="2538779" y="208192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94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24"/>
            <p:cNvSpPr/>
            <p:nvPr/>
          </p:nvSpPr>
          <p:spPr>
            <a:xfrm>
              <a:off x="2593281" y="200022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94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24"/>
            <p:cNvSpPr/>
            <p:nvPr/>
          </p:nvSpPr>
          <p:spPr>
            <a:xfrm>
              <a:off x="2563245" y="200022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94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24"/>
            <p:cNvSpPr/>
            <p:nvPr/>
          </p:nvSpPr>
          <p:spPr>
            <a:xfrm>
              <a:off x="2496120" y="201404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24"/>
            <p:cNvSpPr/>
            <p:nvPr/>
          </p:nvSpPr>
          <p:spPr>
            <a:xfrm>
              <a:off x="2644737" y="201404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E58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24"/>
            <p:cNvSpPr/>
            <p:nvPr/>
          </p:nvSpPr>
          <p:spPr>
            <a:xfrm>
              <a:off x="2419469" y="189639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24"/>
            <p:cNvSpPr/>
            <p:nvPr/>
          </p:nvSpPr>
          <p:spPr>
            <a:xfrm>
              <a:off x="2640260" y="200850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24"/>
            <p:cNvSpPr/>
            <p:nvPr/>
          </p:nvSpPr>
          <p:spPr>
            <a:xfrm>
              <a:off x="2640833" y="207450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24"/>
            <p:cNvSpPr/>
            <p:nvPr/>
          </p:nvSpPr>
          <p:spPr>
            <a:xfrm>
              <a:off x="2472669" y="207440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24"/>
            <p:cNvSpPr/>
            <p:nvPr/>
          </p:nvSpPr>
          <p:spPr>
            <a:xfrm>
              <a:off x="2490628" y="200850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24"/>
            <p:cNvSpPr/>
            <p:nvPr/>
          </p:nvSpPr>
          <p:spPr>
            <a:xfrm>
              <a:off x="2557571" y="199478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24"/>
            <p:cNvSpPr/>
            <p:nvPr/>
          </p:nvSpPr>
          <p:spPr>
            <a:xfrm>
              <a:off x="2533287" y="207640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124"/>
          <p:cNvGrpSpPr/>
          <p:nvPr/>
        </p:nvGrpSpPr>
        <p:grpSpPr>
          <a:xfrm>
            <a:off x="4506310" y="2274634"/>
            <a:ext cx="618399" cy="526797"/>
            <a:chOff x="2269399" y="1990746"/>
            <a:chExt cx="392260" cy="356160"/>
          </a:xfrm>
        </p:grpSpPr>
        <p:sp>
          <p:nvSpPr>
            <p:cNvPr id="2091" name="Google Shape;2091;p124"/>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5FB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24"/>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6CE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24"/>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24"/>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24"/>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24"/>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24"/>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24"/>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 name="Google Shape;2099;p124"/>
          <p:cNvGrpSpPr/>
          <p:nvPr/>
        </p:nvGrpSpPr>
        <p:grpSpPr>
          <a:xfrm>
            <a:off x="6976771" y="1824604"/>
            <a:ext cx="618411" cy="699111"/>
            <a:chOff x="1311970" y="1511887"/>
            <a:chExt cx="345810" cy="345547"/>
          </a:xfrm>
        </p:grpSpPr>
        <p:sp>
          <p:nvSpPr>
            <p:cNvPr id="2100" name="Google Shape;2100;p124"/>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5FB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24"/>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5FB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24"/>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24"/>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6CE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24"/>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F1E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24"/>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24"/>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24"/>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24"/>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94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24"/>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24"/>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24"/>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24"/>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24"/>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7" name="Shape 2117"/>
        <p:cNvGrpSpPr/>
        <p:nvPr/>
      </p:nvGrpSpPr>
      <p:grpSpPr>
        <a:xfrm>
          <a:off x="0" y="0"/>
          <a:ext cx="0" cy="0"/>
          <a:chOff x="0" y="0"/>
          <a:chExt cx="0" cy="0"/>
        </a:xfrm>
      </p:grpSpPr>
      <p:sp>
        <p:nvSpPr>
          <p:cNvPr id="2118" name="Google Shape;2118;p12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Hypothesis</a:t>
            </a:r>
            <a:endParaRPr/>
          </a:p>
        </p:txBody>
      </p:sp>
      <p:sp>
        <p:nvSpPr>
          <p:cNvPr id="2119" name="Google Shape;2119;p125"/>
          <p:cNvSpPr txBox="1"/>
          <p:nvPr>
            <p:ph idx="1" type="subTitle"/>
          </p:nvPr>
        </p:nvSpPr>
        <p:spPr>
          <a:xfrm>
            <a:off x="1006325" y="2636550"/>
            <a:ext cx="7131300" cy="132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Our company aims to make the lives of New Yorkers easier. Being able to effectively navigate transportation struggles in NYC can give us more </a:t>
            </a:r>
            <a:r>
              <a:rPr lang="en" sz="1700"/>
              <a:t>time</a:t>
            </a:r>
            <a:r>
              <a:rPr lang="en" sz="1700"/>
              <a:t> into the day to spend with what matters. To support this goal, we formulated a model suggesting a correlation between the current subway system stops and average ridership on different bus routes </a:t>
            </a:r>
            <a:r>
              <a:rPr lang="en" sz="1700"/>
              <a:t>throughout the city.</a:t>
            </a:r>
            <a:r>
              <a:rPr lang="en" sz="1700"/>
              <a:t> </a:t>
            </a:r>
            <a:endParaRPr sz="1700"/>
          </a:p>
        </p:txBody>
      </p:sp>
      <p:sp>
        <p:nvSpPr>
          <p:cNvPr id="2120" name="Google Shape;2120;p125"/>
          <p:cNvSpPr txBox="1"/>
          <p:nvPr>
            <p:ph idx="4" type="subTitle"/>
          </p:nvPr>
        </p:nvSpPr>
        <p:spPr>
          <a:xfrm>
            <a:off x="1065125" y="1511588"/>
            <a:ext cx="7013700" cy="90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There is a </a:t>
            </a:r>
            <a:r>
              <a:rPr lang="en"/>
              <a:t>positive</a:t>
            </a:r>
            <a:r>
              <a:rPr b="0" lang="en"/>
              <a:t> correlation </a:t>
            </a:r>
            <a:r>
              <a:rPr b="0" lang="en"/>
              <a:t>between</a:t>
            </a:r>
            <a:r>
              <a:rPr b="0" lang="en"/>
              <a:t> the </a:t>
            </a:r>
            <a:r>
              <a:rPr b="0" lang="en" u="sng"/>
              <a:t>number of stops near subway stations</a:t>
            </a:r>
            <a:r>
              <a:rPr b="0" lang="en"/>
              <a:t> and the </a:t>
            </a:r>
            <a:r>
              <a:rPr b="0" lang="en" u="sng"/>
              <a:t>average ridership</a:t>
            </a:r>
            <a:r>
              <a:rPr b="0" lang="en"/>
              <a:t> on different bus routes. </a:t>
            </a:r>
            <a:endParaRPr b="0"/>
          </a:p>
        </p:txBody>
      </p:sp>
      <p:cxnSp>
        <p:nvCxnSpPr>
          <p:cNvPr id="2121" name="Google Shape;2121;p125"/>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pic>
        <p:nvPicPr>
          <p:cNvPr id="2122" name="Google Shape;2122;p125"/>
          <p:cNvPicPr preferRelativeResize="0"/>
          <p:nvPr/>
        </p:nvPicPr>
        <p:blipFill>
          <a:blip r:embed="rId3">
            <a:alphaModFix/>
          </a:blip>
          <a:stretch>
            <a:fillRect/>
          </a:stretch>
        </p:blipFill>
        <p:spPr>
          <a:xfrm>
            <a:off x="7916875" y="3683125"/>
            <a:ext cx="1103574" cy="1103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12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Audience</a:t>
            </a:r>
            <a:endParaRPr/>
          </a:p>
        </p:txBody>
      </p:sp>
      <p:sp>
        <p:nvSpPr>
          <p:cNvPr id="2128" name="Google Shape;2128;p126"/>
          <p:cNvSpPr txBox="1"/>
          <p:nvPr>
            <p:ph idx="1" type="subTitle"/>
          </p:nvPr>
        </p:nvSpPr>
        <p:spPr>
          <a:xfrm>
            <a:off x="722375" y="2411125"/>
            <a:ext cx="2241900" cy="12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This is important for the MTA as it allows for effective resource allocation and an enhanced ridership </a:t>
            </a:r>
            <a:r>
              <a:rPr lang="en" sz="1400"/>
              <a:t>experience</a:t>
            </a:r>
            <a:r>
              <a:rPr lang="en" sz="1400"/>
              <a:t>. Other bus companies may use this as an opportunity to benefit off where there are gaps in the system to gain a </a:t>
            </a:r>
            <a:r>
              <a:rPr lang="en" sz="1400"/>
              <a:t>competitive</a:t>
            </a:r>
            <a:r>
              <a:rPr lang="en" sz="1400"/>
              <a:t> advantage. </a:t>
            </a:r>
            <a:endParaRPr sz="1400"/>
          </a:p>
          <a:p>
            <a:pPr indent="0" lvl="0" marL="0" rtl="0" algn="ctr">
              <a:spcBef>
                <a:spcPts val="0"/>
              </a:spcBef>
              <a:spcAft>
                <a:spcPts val="0"/>
              </a:spcAft>
              <a:buNone/>
            </a:pPr>
            <a:r>
              <a:t/>
            </a:r>
            <a:endParaRPr sz="1400"/>
          </a:p>
        </p:txBody>
      </p:sp>
      <p:sp>
        <p:nvSpPr>
          <p:cNvPr id="2129" name="Google Shape;2129;p126"/>
          <p:cNvSpPr txBox="1"/>
          <p:nvPr>
            <p:ph idx="2" type="subTitle"/>
          </p:nvPr>
        </p:nvSpPr>
        <p:spPr>
          <a:xfrm>
            <a:off x="3451238" y="2411125"/>
            <a:ext cx="2241900" cy="12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This initiative aligns with </a:t>
            </a:r>
            <a:r>
              <a:rPr lang="en" sz="1400"/>
              <a:t>transportation</a:t>
            </a:r>
            <a:r>
              <a:rPr lang="en" sz="1400"/>
              <a:t> policy and urban planning for NYC. We could aim to promote seamless transfers between buses and subways, to create a greener and more sustainable urban environment.</a:t>
            </a:r>
            <a:endParaRPr sz="1400"/>
          </a:p>
          <a:p>
            <a:pPr indent="0" lvl="0" marL="0" rtl="0" algn="ctr">
              <a:spcBef>
                <a:spcPts val="0"/>
              </a:spcBef>
              <a:spcAft>
                <a:spcPts val="0"/>
              </a:spcAft>
              <a:buNone/>
            </a:pPr>
            <a:r>
              <a:t/>
            </a:r>
            <a:endParaRPr sz="1400"/>
          </a:p>
          <a:p>
            <a:pPr indent="0" lvl="0" marL="0" rtl="0" algn="ctr">
              <a:spcBef>
                <a:spcPts val="0"/>
              </a:spcBef>
              <a:spcAft>
                <a:spcPts val="0"/>
              </a:spcAft>
              <a:buNone/>
            </a:pPr>
            <a:r>
              <a:t/>
            </a:r>
            <a:endParaRPr/>
          </a:p>
        </p:txBody>
      </p:sp>
      <p:sp>
        <p:nvSpPr>
          <p:cNvPr id="2130" name="Google Shape;2130;p126"/>
          <p:cNvSpPr txBox="1"/>
          <p:nvPr>
            <p:ph idx="3" type="subTitle"/>
          </p:nvPr>
        </p:nvSpPr>
        <p:spPr>
          <a:xfrm>
            <a:off x="6180126" y="2411125"/>
            <a:ext cx="2241900" cy="12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Transit apps can integrate our findings to produce real-time information about the best transit routes at a given time. Allowing for the </a:t>
            </a:r>
            <a:r>
              <a:rPr lang="en" sz="1400"/>
              <a:t>convenience</a:t>
            </a:r>
            <a:r>
              <a:rPr lang="en" sz="1400"/>
              <a:t> of consumers.</a:t>
            </a:r>
            <a:endParaRPr sz="1400"/>
          </a:p>
          <a:p>
            <a:pPr indent="0" lvl="0" marL="0" rtl="0" algn="ctr">
              <a:spcBef>
                <a:spcPts val="0"/>
              </a:spcBef>
              <a:spcAft>
                <a:spcPts val="0"/>
              </a:spcAft>
              <a:buNone/>
            </a:pPr>
            <a:r>
              <a:t/>
            </a:r>
            <a:endParaRPr>
              <a:solidFill>
                <a:srgbClr val="191919"/>
              </a:solidFill>
              <a:latin typeface="Open Sans"/>
              <a:ea typeface="Open Sans"/>
              <a:cs typeface="Open Sans"/>
              <a:sym typeface="Open Sans"/>
            </a:endParaRPr>
          </a:p>
        </p:txBody>
      </p:sp>
      <p:sp>
        <p:nvSpPr>
          <p:cNvPr id="2131" name="Google Shape;2131;p126"/>
          <p:cNvSpPr txBox="1"/>
          <p:nvPr>
            <p:ph idx="4" type="subTitle"/>
          </p:nvPr>
        </p:nvSpPr>
        <p:spPr>
          <a:xfrm>
            <a:off x="722375" y="2022950"/>
            <a:ext cx="2241900" cy="4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MTA &amp; Other Bus Services</a:t>
            </a:r>
            <a:endParaRPr/>
          </a:p>
        </p:txBody>
      </p:sp>
      <p:sp>
        <p:nvSpPr>
          <p:cNvPr id="2132" name="Google Shape;2132;p126"/>
          <p:cNvSpPr txBox="1"/>
          <p:nvPr>
            <p:ph idx="5" type="subTitle"/>
          </p:nvPr>
        </p:nvSpPr>
        <p:spPr>
          <a:xfrm>
            <a:off x="3451247" y="2022938"/>
            <a:ext cx="2241900" cy="4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NYC Department of Transportation </a:t>
            </a:r>
            <a:endParaRPr/>
          </a:p>
        </p:txBody>
      </p:sp>
      <p:sp>
        <p:nvSpPr>
          <p:cNvPr id="2133" name="Google Shape;2133;p126"/>
          <p:cNvSpPr txBox="1"/>
          <p:nvPr>
            <p:ph idx="6" type="subTitle"/>
          </p:nvPr>
        </p:nvSpPr>
        <p:spPr>
          <a:xfrm>
            <a:off x="6180122" y="2022950"/>
            <a:ext cx="2241900" cy="4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Transit Apps &amp; Consumers</a:t>
            </a:r>
            <a:endParaRPr/>
          </a:p>
        </p:txBody>
      </p:sp>
      <p:grpSp>
        <p:nvGrpSpPr>
          <p:cNvPr id="2134" name="Google Shape;2134;p126"/>
          <p:cNvGrpSpPr/>
          <p:nvPr/>
        </p:nvGrpSpPr>
        <p:grpSpPr>
          <a:xfrm>
            <a:off x="7128170" y="1360139"/>
            <a:ext cx="345810" cy="345547"/>
            <a:chOff x="1311970" y="1511887"/>
            <a:chExt cx="345810" cy="345547"/>
          </a:xfrm>
        </p:grpSpPr>
        <p:sp>
          <p:nvSpPr>
            <p:cNvPr id="2135" name="Google Shape;2135;p126"/>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26"/>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26"/>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26"/>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26"/>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26"/>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26"/>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26"/>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26"/>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26"/>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26"/>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26"/>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26"/>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26"/>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 name="Google Shape;2149;p126"/>
          <p:cNvGrpSpPr/>
          <p:nvPr/>
        </p:nvGrpSpPr>
        <p:grpSpPr>
          <a:xfrm>
            <a:off x="4367592" y="1377384"/>
            <a:ext cx="345810" cy="311058"/>
            <a:chOff x="4456705" y="2368371"/>
            <a:chExt cx="345810" cy="311058"/>
          </a:xfrm>
        </p:grpSpPr>
        <p:sp>
          <p:nvSpPr>
            <p:cNvPr id="2150" name="Google Shape;2150;p126"/>
            <p:cNvSpPr/>
            <p:nvPr/>
          </p:nvSpPr>
          <p:spPr>
            <a:xfrm>
              <a:off x="4599566" y="243131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26"/>
            <p:cNvSpPr/>
            <p:nvPr/>
          </p:nvSpPr>
          <p:spPr>
            <a:xfrm>
              <a:off x="4679061" y="240141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26"/>
            <p:cNvSpPr/>
            <p:nvPr/>
          </p:nvSpPr>
          <p:spPr>
            <a:xfrm>
              <a:off x="4679061" y="240141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26"/>
            <p:cNvSpPr/>
            <p:nvPr/>
          </p:nvSpPr>
          <p:spPr>
            <a:xfrm>
              <a:off x="4562087" y="240354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26"/>
            <p:cNvSpPr/>
            <p:nvPr/>
          </p:nvSpPr>
          <p:spPr>
            <a:xfrm>
              <a:off x="4561956" y="240349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26"/>
            <p:cNvSpPr/>
            <p:nvPr/>
          </p:nvSpPr>
          <p:spPr>
            <a:xfrm>
              <a:off x="4578479" y="241996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26"/>
            <p:cNvSpPr/>
            <p:nvPr/>
          </p:nvSpPr>
          <p:spPr>
            <a:xfrm>
              <a:off x="4578479" y="241980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26"/>
            <p:cNvSpPr/>
            <p:nvPr/>
          </p:nvSpPr>
          <p:spPr>
            <a:xfrm>
              <a:off x="4641582" y="237364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26"/>
            <p:cNvSpPr/>
            <p:nvPr/>
          </p:nvSpPr>
          <p:spPr>
            <a:xfrm>
              <a:off x="4641451" y="237356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26"/>
            <p:cNvSpPr/>
            <p:nvPr/>
          </p:nvSpPr>
          <p:spPr>
            <a:xfrm>
              <a:off x="4658001" y="238993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26"/>
            <p:cNvSpPr/>
            <p:nvPr/>
          </p:nvSpPr>
          <p:spPr>
            <a:xfrm>
              <a:off x="4658001" y="239000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26"/>
            <p:cNvSpPr/>
            <p:nvPr/>
          </p:nvSpPr>
          <p:spPr>
            <a:xfrm>
              <a:off x="4462134" y="2544777"/>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26"/>
            <p:cNvSpPr/>
            <p:nvPr/>
          </p:nvSpPr>
          <p:spPr>
            <a:xfrm>
              <a:off x="4493948" y="263248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26"/>
            <p:cNvSpPr/>
            <p:nvPr/>
          </p:nvSpPr>
          <p:spPr>
            <a:xfrm>
              <a:off x="4573810" y="248560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26"/>
            <p:cNvSpPr/>
            <p:nvPr/>
          </p:nvSpPr>
          <p:spPr>
            <a:xfrm>
              <a:off x="4573810" y="253871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26"/>
            <p:cNvSpPr/>
            <p:nvPr/>
          </p:nvSpPr>
          <p:spPr>
            <a:xfrm>
              <a:off x="4537590" y="2534758"/>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26"/>
            <p:cNvSpPr/>
            <p:nvPr/>
          </p:nvSpPr>
          <p:spPr>
            <a:xfrm>
              <a:off x="4570663" y="261986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26"/>
            <p:cNvSpPr/>
            <p:nvPr/>
          </p:nvSpPr>
          <p:spPr>
            <a:xfrm>
              <a:off x="4599435" y="243081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26"/>
            <p:cNvSpPr/>
            <p:nvPr/>
          </p:nvSpPr>
          <p:spPr>
            <a:xfrm>
              <a:off x="4639694" y="238463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26"/>
            <p:cNvSpPr/>
            <p:nvPr/>
          </p:nvSpPr>
          <p:spPr>
            <a:xfrm>
              <a:off x="4679193" y="2401024"/>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26"/>
            <p:cNvSpPr/>
            <p:nvPr/>
          </p:nvSpPr>
          <p:spPr>
            <a:xfrm>
              <a:off x="4456705" y="2480362"/>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26"/>
            <p:cNvSpPr/>
            <p:nvPr/>
          </p:nvSpPr>
          <p:spPr>
            <a:xfrm>
              <a:off x="4550232" y="236837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126"/>
          <p:cNvGrpSpPr/>
          <p:nvPr/>
        </p:nvGrpSpPr>
        <p:grpSpPr>
          <a:xfrm>
            <a:off x="8220197" y="4319776"/>
            <a:ext cx="731685" cy="731614"/>
            <a:chOff x="276382" y="1174752"/>
            <a:chExt cx="895027" cy="894940"/>
          </a:xfrm>
        </p:grpSpPr>
        <p:grpSp>
          <p:nvGrpSpPr>
            <p:cNvPr id="2173" name="Google Shape;2173;p126"/>
            <p:cNvGrpSpPr/>
            <p:nvPr/>
          </p:nvGrpSpPr>
          <p:grpSpPr>
            <a:xfrm>
              <a:off x="276382" y="1174752"/>
              <a:ext cx="895027" cy="894940"/>
              <a:chOff x="2861096" y="3889198"/>
              <a:chExt cx="397772" cy="397716"/>
            </a:xfrm>
          </p:grpSpPr>
          <p:sp>
            <p:nvSpPr>
              <p:cNvPr id="2174" name="Google Shape;2174;p126"/>
              <p:cNvSpPr/>
              <p:nvPr/>
            </p:nvSpPr>
            <p:spPr>
              <a:xfrm>
                <a:off x="2861096" y="3889198"/>
                <a:ext cx="397772" cy="397716"/>
              </a:xfrm>
              <a:custGeom>
                <a:rect b="b" l="l" r="r" t="t"/>
                <a:pathLst>
                  <a:path extrusionOk="0" h="7079" w="7080">
                    <a:moveTo>
                      <a:pt x="3545" y="0"/>
                    </a:moveTo>
                    <a:cubicBezTo>
                      <a:pt x="1588" y="0"/>
                      <a:pt x="1" y="1588"/>
                      <a:pt x="1" y="3535"/>
                    </a:cubicBezTo>
                    <a:cubicBezTo>
                      <a:pt x="1" y="5491"/>
                      <a:pt x="1588" y="7079"/>
                      <a:pt x="3545" y="7079"/>
                    </a:cubicBezTo>
                    <a:cubicBezTo>
                      <a:pt x="5501" y="7079"/>
                      <a:pt x="7079" y="5491"/>
                      <a:pt x="7079" y="3535"/>
                    </a:cubicBezTo>
                    <a:cubicBezTo>
                      <a:pt x="7079" y="1588"/>
                      <a:pt x="5501" y="0"/>
                      <a:pt x="3545" y="0"/>
                    </a:cubicBezTo>
                    <a:close/>
                  </a:path>
                </a:pathLst>
              </a:custGeom>
              <a:solidFill>
                <a:schemeClr val="accent3"/>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26"/>
              <p:cNvSpPr/>
              <p:nvPr/>
            </p:nvSpPr>
            <p:spPr>
              <a:xfrm>
                <a:off x="2907821" y="3931467"/>
                <a:ext cx="304332" cy="313132"/>
              </a:xfrm>
              <a:custGeom>
                <a:rect b="b" l="l" r="r" t="t"/>
                <a:pathLst>
                  <a:path extrusionOk="0" h="4282" w="4282">
                    <a:moveTo>
                      <a:pt x="2146" y="1"/>
                    </a:moveTo>
                    <a:cubicBezTo>
                      <a:pt x="964" y="1"/>
                      <a:pt x="0" y="955"/>
                      <a:pt x="0" y="2137"/>
                    </a:cubicBezTo>
                    <a:cubicBezTo>
                      <a:pt x="0" y="3327"/>
                      <a:pt x="964" y="4282"/>
                      <a:pt x="2146" y="4282"/>
                    </a:cubicBezTo>
                    <a:cubicBezTo>
                      <a:pt x="3327" y="4282"/>
                      <a:pt x="4281" y="3327"/>
                      <a:pt x="4281" y="2137"/>
                    </a:cubicBezTo>
                    <a:cubicBezTo>
                      <a:pt x="4281" y="955"/>
                      <a:pt x="3327" y="1"/>
                      <a:pt x="2146" y="1"/>
                    </a:cubicBezTo>
                    <a:close/>
                  </a:path>
                </a:pathLst>
              </a:custGeom>
              <a:solidFill>
                <a:schemeClr val="accent1"/>
              </a:solidFill>
              <a:ln cap="flat" cmpd="sng" w="9525">
                <a:solidFill>
                  <a:schemeClr val="dk1"/>
                </a:solidFill>
                <a:prstDash val="solid"/>
                <a:miter lim="94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126"/>
            <p:cNvSpPr/>
            <p:nvPr/>
          </p:nvSpPr>
          <p:spPr>
            <a:xfrm>
              <a:off x="698100" y="1366625"/>
              <a:ext cx="195250" cy="467375"/>
            </a:xfrm>
            <a:custGeom>
              <a:rect b="b" l="l" r="r" t="t"/>
              <a:pathLst>
                <a:path extrusionOk="0" h="18695" w="7810">
                  <a:moveTo>
                    <a:pt x="5916" y="0"/>
                  </a:moveTo>
                  <a:lnTo>
                    <a:pt x="0" y="9939"/>
                  </a:lnTo>
                  <a:lnTo>
                    <a:pt x="7810" y="18695"/>
                  </a:lnTo>
                </a:path>
              </a:pathLst>
            </a:custGeom>
            <a:noFill/>
            <a:ln cap="flat" cmpd="sng" w="9525">
              <a:solidFill>
                <a:schemeClr val="dk1"/>
              </a:solidFill>
              <a:prstDash val="solid"/>
              <a:round/>
              <a:headEnd len="med" w="med" type="none"/>
              <a:tailEnd len="med" w="med" type="none"/>
            </a:ln>
          </p:spPr>
        </p:sp>
      </p:grpSp>
      <p:grpSp>
        <p:nvGrpSpPr>
          <p:cNvPr id="2177" name="Google Shape;2177;p126"/>
          <p:cNvGrpSpPr/>
          <p:nvPr/>
        </p:nvGrpSpPr>
        <p:grpSpPr>
          <a:xfrm>
            <a:off x="1733846" y="1357284"/>
            <a:ext cx="218973" cy="351265"/>
            <a:chOff x="4059458" y="2439894"/>
            <a:chExt cx="218973" cy="351265"/>
          </a:xfrm>
        </p:grpSpPr>
        <p:sp>
          <p:nvSpPr>
            <p:cNvPr id="2178" name="Google Shape;2178;p126"/>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26"/>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383838">
                <a:alpha val="24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26"/>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26"/>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26"/>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6" name="Shape 2186"/>
        <p:cNvGrpSpPr/>
        <p:nvPr/>
      </p:nvGrpSpPr>
      <p:grpSpPr>
        <a:xfrm>
          <a:off x="0" y="0"/>
          <a:ext cx="0" cy="0"/>
          <a:chOff x="0" y="0"/>
          <a:chExt cx="0" cy="0"/>
        </a:xfrm>
      </p:grpSpPr>
      <p:sp>
        <p:nvSpPr>
          <p:cNvPr id="2187" name="Google Shape;2187;p12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NYC Comptroller Scott M. Stringer’s Bus Routes Profiles 2011 - 2016 </a:t>
            </a:r>
            <a:endParaRPr sz="2200"/>
          </a:p>
          <a:p>
            <a:pPr indent="0" lvl="0" marL="0" rtl="0" algn="l">
              <a:spcBef>
                <a:spcPts val="0"/>
              </a:spcBef>
              <a:spcAft>
                <a:spcPts val="0"/>
              </a:spcAft>
              <a:buNone/>
            </a:pPr>
            <a:r>
              <a:t/>
            </a:r>
            <a:endParaRPr/>
          </a:p>
        </p:txBody>
      </p:sp>
      <p:sp>
        <p:nvSpPr>
          <p:cNvPr id="2188" name="Google Shape;2188;p127"/>
          <p:cNvSpPr txBox="1"/>
          <p:nvPr>
            <p:ph idx="1" type="subTitle"/>
          </p:nvPr>
        </p:nvSpPr>
        <p:spPr>
          <a:xfrm>
            <a:off x="4467750" y="1112200"/>
            <a:ext cx="4327200" cy="279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a:t>
            </a:r>
            <a:r>
              <a:rPr lang="en" sz="1500"/>
              <a:t>Too many of our bus routes are slow, unreliable, infrequent, and meandering, and too often they are failing to connect working people to where they need to go, when they need to go. Meanwhile, the bus fleet is old, bus shelters are deficient, and many innovations that could help to speed up buses are being implemented slowly or not at all, leading to a decline in ridership of over 100 million in the last eight years alone. </a:t>
            </a:r>
            <a:endParaRPr sz="1500"/>
          </a:p>
          <a:p>
            <a:pPr indent="0" lvl="0" marL="0" rtl="0" algn="ctr">
              <a:spcBef>
                <a:spcPts val="0"/>
              </a:spcBef>
              <a:spcAft>
                <a:spcPts val="0"/>
              </a:spcAft>
              <a:buNone/>
            </a:pPr>
            <a:r>
              <a:t/>
            </a:r>
            <a:endParaRPr sz="1500"/>
          </a:p>
          <a:p>
            <a:pPr indent="0" lvl="0" marL="0" rtl="0" algn="ctr">
              <a:spcBef>
                <a:spcPts val="0"/>
              </a:spcBef>
              <a:spcAft>
                <a:spcPts val="0"/>
              </a:spcAft>
              <a:buNone/>
            </a:pPr>
            <a:r>
              <a:rPr lang="en" sz="1500"/>
              <a:t>These “Bus Route Profiles” help you see how buses in your neighborhood are doing. It</a:t>
            </a:r>
            <a:r>
              <a:rPr b="1" lang="en" sz="1500">
                <a:latin typeface="Darker Grotesque"/>
                <a:ea typeface="Darker Grotesque"/>
                <a:cs typeface="Darker Grotesque"/>
                <a:sym typeface="Darker Grotesque"/>
              </a:rPr>
              <a:t> analyzes the ridership, speed, frequencies, and interconnectivity of every route, providing an important resource to communities throughout the city” </a:t>
            </a:r>
            <a:endParaRPr b="1" sz="1500">
              <a:latin typeface="Darker Grotesque"/>
              <a:ea typeface="Darker Grotesque"/>
              <a:cs typeface="Darker Grotesque"/>
              <a:sym typeface="Darker Grotesque"/>
            </a:endParaRPr>
          </a:p>
        </p:txBody>
      </p:sp>
      <p:cxnSp>
        <p:nvCxnSpPr>
          <p:cNvPr id="2189" name="Google Shape;2189;p127"/>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pic>
        <p:nvPicPr>
          <p:cNvPr id="2190" name="Google Shape;2190;p127"/>
          <p:cNvPicPr preferRelativeResize="0"/>
          <p:nvPr/>
        </p:nvPicPr>
        <p:blipFill>
          <a:blip r:embed="rId3">
            <a:alphaModFix/>
          </a:blip>
          <a:stretch>
            <a:fillRect/>
          </a:stretch>
        </p:blipFill>
        <p:spPr>
          <a:xfrm>
            <a:off x="1601175" y="2775575"/>
            <a:ext cx="1751176" cy="2105001"/>
          </a:xfrm>
          <a:prstGeom prst="rect">
            <a:avLst/>
          </a:prstGeom>
          <a:noFill/>
          <a:ln>
            <a:noFill/>
          </a:ln>
        </p:spPr>
      </p:pic>
      <p:pic>
        <p:nvPicPr>
          <p:cNvPr id="2191" name="Google Shape;2191;p127"/>
          <p:cNvPicPr preferRelativeResize="0"/>
          <p:nvPr/>
        </p:nvPicPr>
        <p:blipFill>
          <a:blip r:embed="rId4">
            <a:alphaModFix/>
          </a:blip>
          <a:stretch>
            <a:fillRect/>
          </a:stretch>
        </p:blipFill>
        <p:spPr>
          <a:xfrm>
            <a:off x="650748" y="1518000"/>
            <a:ext cx="3528217" cy="1145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5" name="Shape 2195"/>
        <p:cNvGrpSpPr/>
        <p:nvPr/>
      </p:nvGrpSpPr>
      <p:grpSpPr>
        <a:xfrm>
          <a:off x="0" y="0"/>
          <a:ext cx="0" cy="0"/>
          <a:chOff x="0" y="0"/>
          <a:chExt cx="0" cy="0"/>
        </a:xfrm>
      </p:grpSpPr>
      <p:sp>
        <p:nvSpPr>
          <p:cNvPr id="2196" name="Google Shape;2196;p12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Preparation</a:t>
            </a:r>
            <a:endParaRPr/>
          </a:p>
        </p:txBody>
      </p:sp>
      <p:sp>
        <p:nvSpPr>
          <p:cNvPr id="2197" name="Google Shape;2197;p128"/>
          <p:cNvSpPr txBox="1"/>
          <p:nvPr>
            <p:ph idx="4" type="subTitle"/>
          </p:nvPr>
        </p:nvSpPr>
        <p:spPr>
          <a:xfrm>
            <a:off x="722375" y="3557450"/>
            <a:ext cx="3879000" cy="4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t>Features: </a:t>
            </a:r>
            <a:endParaRPr sz="1600"/>
          </a:p>
          <a:p>
            <a:pPr indent="0" lvl="0" marL="0" rtl="0" algn="l">
              <a:spcBef>
                <a:spcPts val="0"/>
              </a:spcBef>
              <a:spcAft>
                <a:spcPts val="0"/>
              </a:spcAft>
              <a:buNone/>
            </a:pPr>
            <a:r>
              <a:rPr b="0" lang="en" sz="1300"/>
              <a:t>Route </a:t>
            </a:r>
            <a:endParaRPr b="0" sz="1300"/>
          </a:p>
          <a:p>
            <a:pPr indent="0" lvl="0" marL="0" rtl="0" algn="l">
              <a:spcBef>
                <a:spcPts val="0"/>
              </a:spcBef>
              <a:spcAft>
                <a:spcPts val="0"/>
              </a:spcAft>
              <a:buNone/>
            </a:pPr>
            <a:r>
              <a:rPr b="0" lang="en" sz="1300"/>
              <a:t>Average 2011 Ridership </a:t>
            </a:r>
            <a:endParaRPr b="0" sz="1300"/>
          </a:p>
          <a:p>
            <a:pPr indent="0" lvl="0" marL="0" rtl="0" algn="l">
              <a:spcBef>
                <a:spcPts val="0"/>
              </a:spcBef>
              <a:spcAft>
                <a:spcPts val="0"/>
              </a:spcAft>
              <a:buNone/>
            </a:pPr>
            <a:r>
              <a:rPr b="0" lang="en" sz="1300"/>
              <a:t>Average 2016 Ridership </a:t>
            </a:r>
            <a:endParaRPr b="0" sz="1300"/>
          </a:p>
          <a:p>
            <a:pPr indent="0" lvl="0" marL="0" rtl="0" algn="l">
              <a:spcBef>
                <a:spcPts val="0"/>
              </a:spcBef>
              <a:spcAft>
                <a:spcPts val="0"/>
              </a:spcAft>
              <a:buNone/>
            </a:pPr>
            <a:r>
              <a:rPr b="0" lang="en" sz="1300"/>
              <a:t>Average Ridership % Change </a:t>
            </a:r>
            <a:endParaRPr b="0" sz="1300"/>
          </a:p>
          <a:p>
            <a:pPr indent="0" lvl="0" marL="0" rtl="0" algn="l">
              <a:spcBef>
                <a:spcPts val="0"/>
              </a:spcBef>
              <a:spcAft>
                <a:spcPts val="0"/>
              </a:spcAft>
              <a:buNone/>
            </a:pPr>
            <a:r>
              <a:rPr b="0" lang="en" sz="1300"/>
              <a:t>Number of Bus Stops Along Route </a:t>
            </a:r>
            <a:endParaRPr b="0" sz="1300"/>
          </a:p>
          <a:p>
            <a:pPr indent="0" lvl="0" marL="0" rtl="0" algn="l">
              <a:spcBef>
                <a:spcPts val="0"/>
              </a:spcBef>
              <a:spcAft>
                <a:spcPts val="0"/>
              </a:spcAft>
              <a:buNone/>
            </a:pPr>
            <a:r>
              <a:rPr b="0" lang="en" sz="1300"/>
              <a:t>Number of Bus Stops near Subway </a:t>
            </a:r>
            <a:endParaRPr b="0" sz="1300"/>
          </a:p>
          <a:p>
            <a:pPr indent="0" lvl="0" marL="0" rtl="0" algn="l">
              <a:spcBef>
                <a:spcPts val="0"/>
              </a:spcBef>
              <a:spcAft>
                <a:spcPts val="0"/>
              </a:spcAft>
              <a:buNone/>
            </a:pPr>
            <a:r>
              <a:rPr b="0" lang="en" sz="1300"/>
              <a:t>Borough</a:t>
            </a:r>
            <a:endParaRPr b="0" sz="1300"/>
          </a:p>
          <a:p>
            <a:pPr indent="0" lvl="0" marL="0" rtl="0" algn="l">
              <a:spcBef>
                <a:spcPts val="0"/>
              </a:spcBef>
              <a:spcAft>
                <a:spcPts val="0"/>
              </a:spcAft>
              <a:buNone/>
            </a:pPr>
            <a:r>
              <a:t/>
            </a:r>
            <a:endParaRPr/>
          </a:p>
          <a:p>
            <a:pPr indent="0" lvl="0" marL="0" rtl="0" algn="l">
              <a:spcBef>
                <a:spcPts val="0"/>
              </a:spcBef>
              <a:spcAft>
                <a:spcPts val="0"/>
              </a:spcAft>
              <a:buNone/>
            </a:pPr>
            <a:r>
              <a:rPr lang="en"/>
              <a:t>Shape:</a:t>
            </a:r>
            <a:endParaRPr/>
          </a:p>
          <a:p>
            <a:pPr indent="0" lvl="0" marL="0" rtl="0" algn="l">
              <a:spcBef>
                <a:spcPts val="0"/>
              </a:spcBef>
              <a:spcAft>
                <a:spcPts val="0"/>
              </a:spcAft>
              <a:buNone/>
            </a:pPr>
            <a:r>
              <a:rPr b="0" lang="en" sz="1300"/>
              <a:t> (252 Rows,  7 Columns)</a:t>
            </a:r>
            <a:endParaRPr b="0" sz="1300"/>
          </a:p>
        </p:txBody>
      </p:sp>
      <p:cxnSp>
        <p:nvCxnSpPr>
          <p:cNvPr id="2198" name="Google Shape;2198;p128"/>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pic>
        <p:nvPicPr>
          <p:cNvPr id="2199" name="Google Shape;2199;p128"/>
          <p:cNvPicPr preferRelativeResize="0"/>
          <p:nvPr/>
        </p:nvPicPr>
        <p:blipFill>
          <a:blip r:embed="rId3">
            <a:alphaModFix/>
          </a:blip>
          <a:stretch>
            <a:fillRect/>
          </a:stretch>
        </p:blipFill>
        <p:spPr>
          <a:xfrm>
            <a:off x="3779824" y="1569287"/>
            <a:ext cx="5159700" cy="200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3" name="Shape 2203"/>
        <p:cNvGrpSpPr/>
        <p:nvPr/>
      </p:nvGrpSpPr>
      <p:grpSpPr>
        <a:xfrm>
          <a:off x="0" y="0"/>
          <a:ext cx="0" cy="0"/>
          <a:chOff x="0" y="0"/>
          <a:chExt cx="0" cy="0"/>
        </a:xfrm>
      </p:grpSpPr>
      <p:sp>
        <p:nvSpPr>
          <p:cNvPr id="2204" name="Google Shape;2204;p12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Data Modelling: Linear Regression</a:t>
            </a:r>
            <a:endParaRPr sz="2400"/>
          </a:p>
        </p:txBody>
      </p:sp>
      <p:sp>
        <p:nvSpPr>
          <p:cNvPr id="2205" name="Google Shape;2205;p129"/>
          <p:cNvSpPr txBox="1"/>
          <p:nvPr>
            <p:ph idx="4" type="subTitle"/>
          </p:nvPr>
        </p:nvSpPr>
        <p:spPr>
          <a:xfrm>
            <a:off x="2754950" y="2618550"/>
            <a:ext cx="3879000" cy="4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2206" name="Google Shape;2206;p129"/>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
        <p:nvSpPr>
          <p:cNvPr id="2207" name="Google Shape;2207;p129"/>
          <p:cNvSpPr txBox="1"/>
          <p:nvPr/>
        </p:nvSpPr>
        <p:spPr>
          <a:xfrm>
            <a:off x="1326700" y="173490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b="1" sz="1800">
              <a:solidFill>
                <a:schemeClr val="dk1"/>
              </a:solidFill>
              <a:latin typeface="Open Sans"/>
              <a:ea typeface="Open Sans"/>
              <a:cs typeface="Open Sans"/>
              <a:sym typeface="Open Sans"/>
            </a:endParaRPr>
          </a:p>
        </p:txBody>
      </p:sp>
      <p:pic>
        <p:nvPicPr>
          <p:cNvPr id="2208" name="Google Shape;2208;p129"/>
          <p:cNvPicPr preferRelativeResize="0"/>
          <p:nvPr/>
        </p:nvPicPr>
        <p:blipFill>
          <a:blip r:embed="rId3">
            <a:alphaModFix/>
          </a:blip>
          <a:stretch>
            <a:fillRect/>
          </a:stretch>
        </p:blipFill>
        <p:spPr>
          <a:xfrm>
            <a:off x="511425" y="1197450"/>
            <a:ext cx="3727675" cy="2748600"/>
          </a:xfrm>
          <a:prstGeom prst="rect">
            <a:avLst/>
          </a:prstGeom>
          <a:noFill/>
          <a:ln>
            <a:noFill/>
          </a:ln>
        </p:spPr>
      </p:pic>
      <p:pic>
        <p:nvPicPr>
          <p:cNvPr id="2209" name="Google Shape;2209;p129"/>
          <p:cNvPicPr preferRelativeResize="0"/>
          <p:nvPr/>
        </p:nvPicPr>
        <p:blipFill>
          <a:blip r:embed="rId4">
            <a:alphaModFix/>
          </a:blip>
          <a:stretch>
            <a:fillRect/>
          </a:stretch>
        </p:blipFill>
        <p:spPr>
          <a:xfrm>
            <a:off x="4863200" y="1256236"/>
            <a:ext cx="3727676" cy="2631018"/>
          </a:xfrm>
          <a:prstGeom prst="rect">
            <a:avLst/>
          </a:prstGeom>
          <a:noFill/>
          <a:ln>
            <a:noFill/>
          </a:ln>
        </p:spPr>
      </p:pic>
      <p:sp>
        <p:nvSpPr>
          <p:cNvPr id="2210" name="Google Shape;2210;p129"/>
          <p:cNvSpPr txBox="1"/>
          <p:nvPr/>
        </p:nvSpPr>
        <p:spPr>
          <a:xfrm>
            <a:off x="1177850" y="4092525"/>
            <a:ext cx="30000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1"/>
                </a:solidFill>
                <a:latin typeface="Open Sans"/>
                <a:ea typeface="Open Sans"/>
                <a:cs typeface="Open Sans"/>
                <a:sym typeface="Open Sans"/>
              </a:rPr>
              <a:t>Coefficient of Determination: .09086</a:t>
            </a:r>
            <a:endParaRPr sz="1300">
              <a:solidFill>
                <a:schemeClr val="dk1"/>
              </a:solidFill>
              <a:latin typeface="Open Sans"/>
              <a:ea typeface="Open Sans"/>
              <a:cs typeface="Open Sans"/>
              <a:sym typeface="Open Sans"/>
            </a:endParaRPr>
          </a:p>
          <a:p>
            <a:pPr indent="0" lvl="0" marL="0" rtl="0" algn="ctr">
              <a:spcBef>
                <a:spcPts val="0"/>
              </a:spcBef>
              <a:spcAft>
                <a:spcPts val="0"/>
              </a:spcAft>
              <a:buNone/>
            </a:pPr>
            <a:r>
              <a:rPr lang="en" sz="1300">
                <a:solidFill>
                  <a:schemeClr val="dk1"/>
                </a:solidFill>
                <a:latin typeface="Open Sans"/>
                <a:ea typeface="Open Sans"/>
                <a:cs typeface="Open Sans"/>
                <a:sym typeface="Open Sans"/>
              </a:rPr>
              <a:t>Y = 534.38x + 8481.17 </a:t>
            </a:r>
            <a:endParaRPr sz="1300">
              <a:solidFill>
                <a:schemeClr val="dk1"/>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4" name="Shape 2214"/>
        <p:cNvGrpSpPr/>
        <p:nvPr/>
      </p:nvGrpSpPr>
      <p:grpSpPr>
        <a:xfrm>
          <a:off x="0" y="0"/>
          <a:ext cx="0" cy="0"/>
          <a:chOff x="0" y="0"/>
          <a:chExt cx="0" cy="0"/>
        </a:xfrm>
      </p:grpSpPr>
      <p:sp>
        <p:nvSpPr>
          <p:cNvPr id="2215" name="Google Shape;2215;p13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Data Modelling: Logarithmic Regression</a:t>
            </a:r>
            <a:endParaRPr sz="2400"/>
          </a:p>
        </p:txBody>
      </p:sp>
      <p:sp>
        <p:nvSpPr>
          <p:cNvPr id="2216" name="Google Shape;2216;p130"/>
          <p:cNvSpPr txBox="1"/>
          <p:nvPr>
            <p:ph idx="4" type="subTitle"/>
          </p:nvPr>
        </p:nvSpPr>
        <p:spPr>
          <a:xfrm>
            <a:off x="2754950" y="2618550"/>
            <a:ext cx="3879000" cy="4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2217" name="Google Shape;2217;p130"/>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pic>
        <p:nvPicPr>
          <p:cNvPr id="2218" name="Google Shape;2218;p130"/>
          <p:cNvPicPr preferRelativeResize="0"/>
          <p:nvPr/>
        </p:nvPicPr>
        <p:blipFill>
          <a:blip r:embed="rId3">
            <a:alphaModFix/>
          </a:blip>
          <a:stretch>
            <a:fillRect/>
          </a:stretch>
        </p:blipFill>
        <p:spPr>
          <a:xfrm>
            <a:off x="392575" y="1234675"/>
            <a:ext cx="3785349" cy="2863284"/>
          </a:xfrm>
          <a:prstGeom prst="rect">
            <a:avLst/>
          </a:prstGeom>
          <a:noFill/>
          <a:ln>
            <a:noFill/>
          </a:ln>
        </p:spPr>
      </p:pic>
      <p:pic>
        <p:nvPicPr>
          <p:cNvPr id="2219" name="Google Shape;2219;p130"/>
          <p:cNvPicPr preferRelativeResize="0"/>
          <p:nvPr/>
        </p:nvPicPr>
        <p:blipFill>
          <a:blip r:embed="rId4">
            <a:alphaModFix/>
          </a:blip>
          <a:stretch>
            <a:fillRect/>
          </a:stretch>
        </p:blipFill>
        <p:spPr>
          <a:xfrm>
            <a:off x="4623487" y="1188163"/>
            <a:ext cx="4164188" cy="2956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13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Data Modelling: K-Means Clustering</a:t>
            </a:r>
            <a:endParaRPr sz="2400"/>
          </a:p>
        </p:txBody>
      </p:sp>
      <p:cxnSp>
        <p:nvCxnSpPr>
          <p:cNvPr id="2225" name="Google Shape;2225;p131"/>
          <p:cNvCxnSpPr/>
          <p:nvPr/>
        </p:nvCxnSpPr>
        <p:spPr>
          <a:xfrm>
            <a:off x="0" y="307163"/>
            <a:ext cx="4570500" cy="0"/>
          </a:xfrm>
          <a:prstGeom prst="straightConnector1">
            <a:avLst/>
          </a:prstGeom>
          <a:noFill/>
          <a:ln cap="flat" cmpd="sng" w="9525">
            <a:solidFill>
              <a:schemeClr val="dk1"/>
            </a:solidFill>
            <a:prstDash val="solid"/>
            <a:round/>
            <a:headEnd len="med" w="med" type="none"/>
            <a:tailEnd len="med" w="med" type="none"/>
          </a:ln>
        </p:spPr>
      </p:cxnSp>
      <p:sp>
        <p:nvSpPr>
          <p:cNvPr id="2226" name="Google Shape;2226;p131"/>
          <p:cNvSpPr txBox="1"/>
          <p:nvPr/>
        </p:nvSpPr>
        <p:spPr>
          <a:xfrm>
            <a:off x="1545128" y="1344513"/>
            <a:ext cx="253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Hyper-Parameter Tuning</a:t>
            </a:r>
            <a:endParaRPr b="1" sz="1800">
              <a:solidFill>
                <a:schemeClr val="dk1"/>
              </a:solidFill>
              <a:latin typeface="Open Sans"/>
              <a:ea typeface="Open Sans"/>
              <a:cs typeface="Open Sans"/>
              <a:sym typeface="Open Sans"/>
            </a:endParaRPr>
          </a:p>
        </p:txBody>
      </p:sp>
      <p:pic>
        <p:nvPicPr>
          <p:cNvPr id="2227" name="Google Shape;2227;p131"/>
          <p:cNvPicPr preferRelativeResize="0"/>
          <p:nvPr/>
        </p:nvPicPr>
        <p:blipFill>
          <a:blip r:embed="rId3">
            <a:alphaModFix/>
          </a:blip>
          <a:stretch>
            <a:fillRect/>
          </a:stretch>
        </p:blipFill>
        <p:spPr>
          <a:xfrm>
            <a:off x="316350" y="1760053"/>
            <a:ext cx="2433975" cy="1860500"/>
          </a:xfrm>
          <a:prstGeom prst="rect">
            <a:avLst/>
          </a:prstGeom>
          <a:noFill/>
          <a:ln>
            <a:noFill/>
          </a:ln>
        </p:spPr>
      </p:pic>
      <p:pic>
        <p:nvPicPr>
          <p:cNvPr id="2228" name="Google Shape;2228;p131"/>
          <p:cNvPicPr preferRelativeResize="0"/>
          <p:nvPr/>
        </p:nvPicPr>
        <p:blipFill>
          <a:blip r:embed="rId4">
            <a:alphaModFix/>
          </a:blip>
          <a:stretch>
            <a:fillRect/>
          </a:stretch>
        </p:blipFill>
        <p:spPr>
          <a:xfrm>
            <a:off x="2750323" y="1760049"/>
            <a:ext cx="2357948" cy="1860501"/>
          </a:xfrm>
          <a:prstGeom prst="rect">
            <a:avLst/>
          </a:prstGeom>
          <a:noFill/>
          <a:ln>
            <a:noFill/>
          </a:ln>
        </p:spPr>
      </p:pic>
      <p:pic>
        <p:nvPicPr>
          <p:cNvPr id="2229" name="Google Shape;2229;p131"/>
          <p:cNvPicPr preferRelativeResize="0"/>
          <p:nvPr/>
        </p:nvPicPr>
        <p:blipFill rotWithShape="1">
          <a:blip r:embed="rId5">
            <a:alphaModFix/>
          </a:blip>
          <a:srcRect b="0" l="0" r="0" t="21838"/>
          <a:stretch/>
        </p:blipFill>
        <p:spPr>
          <a:xfrm>
            <a:off x="5337463" y="1760050"/>
            <a:ext cx="3466370" cy="1860501"/>
          </a:xfrm>
          <a:prstGeom prst="rect">
            <a:avLst/>
          </a:prstGeom>
          <a:noFill/>
          <a:ln>
            <a:noFill/>
          </a:ln>
        </p:spPr>
      </p:pic>
      <p:sp>
        <p:nvSpPr>
          <p:cNvPr id="2230" name="Google Shape;2230;p131"/>
          <p:cNvSpPr txBox="1"/>
          <p:nvPr/>
        </p:nvSpPr>
        <p:spPr>
          <a:xfrm>
            <a:off x="5570650" y="1276838"/>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Applying the Model with K = 5 </a:t>
            </a:r>
            <a:endParaRPr>
              <a:solidFill>
                <a:schemeClr val="dk1"/>
              </a:solidFill>
              <a:latin typeface="Open Sans"/>
              <a:ea typeface="Open Sans"/>
              <a:cs typeface="Open Sans"/>
              <a:sym typeface="Open Sans"/>
            </a:endParaRPr>
          </a:p>
        </p:txBody>
      </p:sp>
      <p:sp>
        <p:nvSpPr>
          <p:cNvPr id="2231" name="Google Shape;2231;p131"/>
          <p:cNvSpPr/>
          <p:nvPr/>
        </p:nvSpPr>
        <p:spPr>
          <a:xfrm>
            <a:off x="3260625" y="3916525"/>
            <a:ext cx="2908500" cy="591900"/>
          </a:xfrm>
          <a:prstGeom prst="curvedUpArrow">
            <a:avLst>
              <a:gd fmla="val 25000" name="adj1"/>
              <a:gd fmla="val 50000" name="adj2"/>
              <a:gd fmla="val 25000" name="adj3"/>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lient Time Tracker Software Pitch Deck by Slidesgo">
  <a:themeElements>
    <a:clrScheme name="Simple Light">
      <a:dk1>
        <a:srgbClr val="383838"/>
      </a:dk1>
      <a:lt1>
        <a:srgbClr val="FFFFFF"/>
      </a:lt1>
      <a:dk2>
        <a:srgbClr val="F1E287"/>
      </a:dk2>
      <a:lt2>
        <a:srgbClr val="6CE2CB"/>
      </a:lt2>
      <a:accent1>
        <a:srgbClr val="5FB0DA"/>
      </a:accent1>
      <a:accent2>
        <a:srgbClr val="946EBE"/>
      </a:accent2>
      <a:accent3>
        <a:srgbClr val="E589B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ient Time Tracker Software Pitch Deck by Slidesgo">
  <a:themeElements>
    <a:clrScheme name="Simple Light">
      <a:dk1>
        <a:srgbClr val="383838"/>
      </a:dk1>
      <a:lt1>
        <a:srgbClr val="FFFFFF"/>
      </a:lt1>
      <a:dk2>
        <a:srgbClr val="F1E287"/>
      </a:dk2>
      <a:lt2>
        <a:srgbClr val="6CE2CB"/>
      </a:lt2>
      <a:accent1>
        <a:srgbClr val="5FB0DA"/>
      </a:accent1>
      <a:accent2>
        <a:srgbClr val="946EBE"/>
      </a:accent2>
      <a:accent3>
        <a:srgbClr val="E589B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lient Time Tracker Software Pitch Deck by Slidesgo">
  <a:themeElements>
    <a:clrScheme name="Simple Light">
      <a:dk1>
        <a:srgbClr val="383838"/>
      </a:dk1>
      <a:lt1>
        <a:srgbClr val="FFFFFF"/>
      </a:lt1>
      <a:dk2>
        <a:srgbClr val="F1E287"/>
      </a:dk2>
      <a:lt2>
        <a:srgbClr val="6CE2CB"/>
      </a:lt2>
      <a:accent1>
        <a:srgbClr val="5FB0DA"/>
      </a:accent1>
      <a:accent2>
        <a:srgbClr val="946EBE"/>
      </a:accent2>
      <a:accent3>
        <a:srgbClr val="E589B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Client Time Tracker Software Pitch Deck by Slidesgo">
  <a:themeElements>
    <a:clrScheme name="Simple Light">
      <a:dk1>
        <a:srgbClr val="383838"/>
      </a:dk1>
      <a:lt1>
        <a:srgbClr val="FFFFFF"/>
      </a:lt1>
      <a:dk2>
        <a:srgbClr val="F1E287"/>
      </a:dk2>
      <a:lt2>
        <a:srgbClr val="6CE2CB"/>
      </a:lt2>
      <a:accent1>
        <a:srgbClr val="5FB0DA"/>
      </a:accent1>
      <a:accent2>
        <a:srgbClr val="946EBE"/>
      </a:accent2>
      <a:accent3>
        <a:srgbClr val="E589B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Client Time Tracker Software Pitch Deck by Slidesgo">
  <a:themeElements>
    <a:clrScheme name="Simple Light">
      <a:dk1>
        <a:srgbClr val="383838"/>
      </a:dk1>
      <a:lt1>
        <a:srgbClr val="FFFFFF"/>
      </a:lt1>
      <a:dk2>
        <a:srgbClr val="F1E287"/>
      </a:dk2>
      <a:lt2>
        <a:srgbClr val="6CE2CB"/>
      </a:lt2>
      <a:accent1>
        <a:srgbClr val="5FB0DA"/>
      </a:accent1>
      <a:accent2>
        <a:srgbClr val="946EBE"/>
      </a:accent2>
      <a:accent3>
        <a:srgbClr val="E589B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